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6" r:id="rId2"/>
    <p:sldId id="257" r:id="rId3"/>
    <p:sldId id="283" r:id="rId4"/>
    <p:sldId id="284" r:id="rId5"/>
    <p:sldId id="287" r:id="rId6"/>
    <p:sldId id="262" r:id="rId7"/>
    <p:sldId id="270" r:id="rId8"/>
    <p:sldId id="271" r:id="rId9"/>
    <p:sldId id="272" r:id="rId10"/>
    <p:sldId id="273" r:id="rId11"/>
    <p:sldId id="274" r:id="rId12"/>
    <p:sldId id="288" r:id="rId13"/>
    <p:sldId id="277" r:id="rId14"/>
    <p:sldId id="265" r:id="rId15"/>
    <p:sldId id="281" r:id="rId16"/>
    <p:sldId id="276" r:id="rId17"/>
    <p:sldId id="267" r:id="rId18"/>
    <p:sldId id="266" r:id="rId19"/>
    <p:sldId id="285" r:id="rId20"/>
    <p:sldId id="286" r:id="rId21"/>
    <p:sldId id="260" r:id="rId22"/>
    <p:sldId id="269" r:id="rId23"/>
    <p:sldId id="268" r:id="rId24"/>
    <p:sldId id="28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Greenspan" initials="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6B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1" autoAdjust="0"/>
  </p:normalViewPr>
  <p:slideViewPr>
    <p:cSldViewPr>
      <p:cViewPr>
        <p:scale>
          <a:sx n="95" d="100"/>
          <a:sy n="95" d="100"/>
        </p:scale>
        <p:origin x="-438" y="6"/>
      </p:cViewPr>
      <p:guideLst>
        <p:guide orient="horz" pos="2160"/>
        <p:guide pos="2880"/>
      </p:guideLst>
    </p:cSldViewPr>
  </p:slideViewPr>
  <p:outlineViewPr>
    <p:cViewPr>
      <p:scale>
        <a:sx n="33" d="100"/>
        <a:sy n="33" d="100"/>
      </p:scale>
      <p:origin x="0" y="99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accent2"/>
                </a:solidFill>
              </a:rPr>
              <a:t>Race/Ethnicity</a:t>
            </a:r>
          </a:p>
        </c:rich>
      </c:tx>
      <c:layout/>
      <c:overlay val="0"/>
    </c:title>
    <c:autoTitleDeleted val="0"/>
    <c:plotArea>
      <c:layout/>
      <c:pieChart>
        <c:varyColors val="1"/>
        <c:ser>
          <c:idx val="0"/>
          <c:order val="0"/>
          <c:tx>
            <c:strRef>
              <c:f>Sheet1!$B$1</c:f>
              <c:strCache>
                <c:ptCount val="1"/>
                <c:pt idx="0">
                  <c:v>Race/Ethnicity</c:v>
                </c:pt>
              </c:strCache>
            </c:strRef>
          </c:tx>
          <c:dLbls>
            <c:dLbl>
              <c:idx val="0"/>
              <c:layout/>
              <c:tx>
                <c:rich>
                  <a:bodyPr/>
                  <a:lstStyle/>
                  <a:p>
                    <a:r>
                      <a:rPr lang="en-US" smtClean="0"/>
                      <a:t>84%</a:t>
                    </a:r>
                    <a:endParaRPr lang="en-US"/>
                  </a:p>
                </c:rich>
              </c:tx>
              <c:dLblPos val="bestFit"/>
              <c:showLegendKey val="0"/>
              <c:showVal val="1"/>
              <c:showCatName val="0"/>
              <c:showSerName val="0"/>
              <c:showPercent val="0"/>
              <c:showBubbleSize val="0"/>
            </c:dLbl>
            <c:dLbl>
              <c:idx val="1"/>
              <c:layout/>
              <c:tx>
                <c:rich>
                  <a:bodyPr/>
                  <a:lstStyle/>
                  <a:p>
                    <a:r>
                      <a:rPr lang="en-US" smtClean="0"/>
                      <a:t>8%</a:t>
                    </a:r>
                    <a:endParaRPr lang="en-US"/>
                  </a:p>
                </c:rich>
              </c:tx>
              <c:dLblPos val="bestFit"/>
              <c:showLegendKey val="0"/>
              <c:showVal val="1"/>
              <c:showCatName val="0"/>
              <c:showSerName val="0"/>
              <c:showPercent val="0"/>
              <c:showBubbleSize val="0"/>
            </c:dLbl>
            <c:dLbl>
              <c:idx val="2"/>
              <c:layout>
                <c:manualLayout>
                  <c:x val="2.6539271034516913E-2"/>
                  <c:y val="1.2863465596212239E-2"/>
                </c:manualLayout>
              </c:layout>
              <c:tx>
                <c:rich>
                  <a:bodyPr/>
                  <a:lstStyle/>
                  <a:p>
                    <a:r>
                      <a:rPr lang="en-US" dirty="0" smtClean="0"/>
                      <a:t>6%</a:t>
                    </a:r>
                    <a:endParaRPr lang="en-US" dirty="0"/>
                  </a:p>
                </c:rich>
              </c:tx>
              <c:dLblPos val="bestFit"/>
              <c:showLegendKey val="0"/>
              <c:showVal val="1"/>
              <c:showCatName val="0"/>
              <c:showSerName val="0"/>
              <c:showPercent val="0"/>
              <c:showBubbleSize val="0"/>
            </c:dLbl>
            <c:dLbl>
              <c:idx val="3"/>
              <c:layout/>
              <c:tx>
                <c:rich>
                  <a:bodyPr/>
                  <a:lstStyle/>
                  <a:p>
                    <a:r>
                      <a:rPr lang="en-US" dirty="0" smtClean="0"/>
                      <a:t>2%</a:t>
                    </a:r>
                    <a:endParaRPr lang="en-US" dirty="0"/>
                  </a:p>
                </c:rich>
              </c:tx>
              <c:dLblPos val="bestFit"/>
              <c:showLegendKey val="0"/>
              <c:showVal val="1"/>
              <c:showCatName val="0"/>
              <c:showSerName val="0"/>
              <c:showPercent val="0"/>
              <c:showBubbleSize val="0"/>
            </c:dLbl>
            <c:numFmt formatCode="0.0%" sourceLinked="0"/>
            <c:txPr>
              <a:bodyPr/>
              <a:lstStyle/>
              <a:p>
                <a:pPr>
                  <a:defRPr sz="1600" b="1"/>
                </a:pPr>
                <a:endParaRPr lang="en-US"/>
              </a:p>
            </c:txPr>
            <c:dLblPos val="bestFit"/>
            <c:showLegendKey val="0"/>
            <c:showVal val="1"/>
            <c:showCatName val="0"/>
            <c:showSerName val="0"/>
            <c:showPercent val="0"/>
            <c:showBubbleSize val="0"/>
            <c:showLeaderLines val="1"/>
          </c:dLbls>
          <c:cat>
            <c:strRef>
              <c:f>Sheet1!$A$2:$A$5</c:f>
              <c:strCache>
                <c:ptCount val="4"/>
                <c:pt idx="0">
                  <c:v>African American</c:v>
                </c:pt>
                <c:pt idx="1">
                  <c:v>White</c:v>
                </c:pt>
                <c:pt idx="2">
                  <c:v>Hispanic/Latino</c:v>
                </c:pt>
                <c:pt idx="3">
                  <c:v>Other</c:v>
                </c:pt>
              </c:strCache>
            </c:strRef>
          </c:cat>
          <c:val>
            <c:numRef>
              <c:f>Sheet1!$B$2:$B$5</c:f>
              <c:numCache>
                <c:formatCode>General</c:formatCode>
                <c:ptCount val="4"/>
                <c:pt idx="0">
                  <c:v>0.83848695857429478</c:v>
                </c:pt>
                <c:pt idx="1">
                  <c:v>8.0254927416499741E-2</c:v>
                </c:pt>
                <c:pt idx="2">
                  <c:v>6.2032338014870833E-2</c:v>
                </c:pt>
                <c:pt idx="3">
                  <c:v>1.9225775994334983E-2</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1.8335314217798243E-2"/>
          <c:y val="0.83135098588058109"/>
          <c:w val="0.96332937156440446"/>
          <c:h val="0.1475686481288547"/>
        </c:manualLayout>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accent2"/>
                </a:solidFill>
              </a:rPr>
              <a:t>Low Income</a:t>
            </a:r>
          </a:p>
        </c:rich>
      </c:tx>
      <c:layout>
        <c:manualLayout>
          <c:xMode val="edge"/>
          <c:yMode val="edge"/>
          <c:x val="0.29362544959657821"/>
          <c:y val="2.0571583755464452E-2"/>
        </c:manualLayout>
      </c:layout>
      <c:overlay val="0"/>
    </c:title>
    <c:autoTitleDeleted val="0"/>
    <c:plotArea>
      <c:layout/>
      <c:pieChart>
        <c:varyColors val="1"/>
        <c:ser>
          <c:idx val="0"/>
          <c:order val="0"/>
          <c:tx>
            <c:strRef>
              <c:f>Sheet1!$B$1</c:f>
              <c:strCache>
                <c:ptCount val="1"/>
                <c:pt idx="0">
                  <c:v>Low Income</c:v>
                </c:pt>
              </c:strCache>
            </c:strRef>
          </c:tx>
          <c:dPt>
            <c:idx val="0"/>
            <c:bubble3D val="0"/>
            <c:spPr>
              <a:solidFill>
                <a:schemeClr val="accent5"/>
              </a:solidFill>
            </c:spPr>
          </c:dPt>
          <c:dPt>
            <c:idx val="1"/>
            <c:bubble3D val="0"/>
            <c:spPr>
              <a:solidFill>
                <a:schemeClr val="accent6"/>
              </a:solidFill>
            </c:spPr>
          </c:dPt>
          <c:dLbls>
            <c:dLbl>
              <c:idx val="0"/>
              <c:layout/>
              <c:tx>
                <c:rich>
                  <a:bodyPr/>
                  <a:lstStyle/>
                  <a:p>
                    <a:r>
                      <a:rPr lang="en-US" smtClean="0"/>
                      <a:t>85%</a:t>
                    </a:r>
                    <a:endParaRPr lang="en-US" dirty="0"/>
                  </a:p>
                </c:rich>
              </c:tx>
              <c:showLegendKey val="0"/>
              <c:showVal val="1"/>
              <c:showCatName val="0"/>
              <c:showSerName val="0"/>
              <c:showPercent val="0"/>
              <c:showBubbleSize val="0"/>
            </c:dLbl>
            <c:dLbl>
              <c:idx val="1"/>
              <c:layout/>
              <c:tx>
                <c:rich>
                  <a:bodyPr/>
                  <a:lstStyle/>
                  <a:p>
                    <a:r>
                      <a:rPr lang="en-US" smtClean="0"/>
                      <a:t>15%</a:t>
                    </a:r>
                    <a:endParaRPr lang="en-US"/>
                  </a:p>
                </c:rich>
              </c:tx>
              <c:showLegendKey val="0"/>
              <c:showVal val="1"/>
              <c:showCatName val="0"/>
              <c:showSerName val="0"/>
              <c:showPercent val="0"/>
              <c:showBubbleSize val="0"/>
            </c:dLbl>
            <c:numFmt formatCode="0.0%" sourceLinked="0"/>
            <c:txPr>
              <a:bodyPr/>
              <a:lstStyle/>
              <a:p>
                <a:pPr algn="ctr">
                  <a:defRPr lang="en-US" sz="16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1"/>
          </c:dLbls>
          <c:cat>
            <c:strRef>
              <c:f>Sheet1!$A$2:$A$3</c:f>
              <c:strCache>
                <c:ptCount val="2"/>
                <c:pt idx="0">
                  <c:v>Low Income</c:v>
                </c:pt>
                <c:pt idx="1">
                  <c:v>Non-Low Income</c:v>
                </c:pt>
              </c:strCache>
            </c:strRef>
          </c:cat>
          <c:val>
            <c:numRef>
              <c:f>Sheet1!$B$2:$B$3</c:f>
              <c:numCache>
                <c:formatCode>General</c:formatCode>
                <c:ptCount val="2"/>
                <c:pt idx="0">
                  <c:v>0.84500000000000064</c:v>
                </c:pt>
                <c:pt idx="1">
                  <c:v>0.15500000000000028</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1.9009412616526385E-2"/>
          <c:y val="0.88669052478736443"/>
          <c:w val="0.9588367255979795"/>
          <c:h val="7.6419369813247873E-2"/>
        </c:manualLayout>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SY0304</c:v>
                </c:pt>
              </c:strCache>
            </c:strRef>
          </c:tx>
          <c:spPr>
            <a:solidFill>
              <a:schemeClr val="accent1"/>
            </a:solidFill>
          </c:spPr>
          <c:invertIfNegative val="0"/>
          <c:dLbls>
            <c:numFmt formatCode="#,##0" sourceLinked="0"/>
            <c:txPr>
              <a:bodyPr/>
              <a:lstStyle/>
              <a:p>
                <a:pPr>
                  <a:defRPr sz="1400" b="1"/>
                </a:pPr>
                <a:endParaRPr lang="en-US"/>
              </a:p>
            </c:txPr>
            <c:showLegendKey val="0"/>
            <c:showVal val="1"/>
            <c:showCatName val="0"/>
            <c:showSerName val="0"/>
            <c:showPercent val="0"/>
            <c:showBubbleSize val="0"/>
            <c:showLeaderLines val="0"/>
          </c:dLbls>
          <c:cat>
            <c:strRef>
              <c:f>Sheet1!$A$2</c:f>
              <c:strCache>
                <c:ptCount val="1"/>
                <c:pt idx="0">
                  <c:v># suspensions</c:v>
                </c:pt>
              </c:strCache>
            </c:strRef>
          </c:cat>
          <c:val>
            <c:numRef>
              <c:f>Sheet1!$B$2</c:f>
              <c:numCache>
                <c:formatCode>General</c:formatCode>
                <c:ptCount val="1"/>
                <c:pt idx="0">
                  <c:v>26324</c:v>
                </c:pt>
              </c:numCache>
            </c:numRef>
          </c:val>
        </c:ser>
        <c:ser>
          <c:idx val="1"/>
          <c:order val="1"/>
          <c:tx>
            <c:strRef>
              <c:f>Sheet1!$C$1</c:f>
              <c:strCache>
                <c:ptCount val="1"/>
                <c:pt idx="0">
                  <c:v>SY0607</c:v>
                </c:pt>
              </c:strCache>
            </c:strRef>
          </c:tx>
          <c:invertIfNegative val="0"/>
          <c:dLbls>
            <c:numFmt formatCode="#,##0" sourceLinked="0"/>
            <c:txPr>
              <a:bodyPr/>
              <a:lstStyle/>
              <a:p>
                <a:pPr>
                  <a:defRPr sz="1400" b="1"/>
                </a:pPr>
                <a:endParaRPr lang="en-US"/>
              </a:p>
            </c:txPr>
            <c:showLegendKey val="0"/>
            <c:showVal val="1"/>
            <c:showCatName val="0"/>
            <c:showSerName val="0"/>
            <c:showPercent val="0"/>
            <c:showBubbleSize val="0"/>
            <c:showLeaderLines val="0"/>
          </c:dLbls>
          <c:cat>
            <c:strRef>
              <c:f>Sheet1!$A$2</c:f>
              <c:strCache>
                <c:ptCount val="1"/>
                <c:pt idx="0">
                  <c:v># suspensions</c:v>
                </c:pt>
              </c:strCache>
            </c:strRef>
          </c:cat>
          <c:val>
            <c:numRef>
              <c:f>Sheet1!$C$2</c:f>
              <c:numCache>
                <c:formatCode>General</c:formatCode>
                <c:ptCount val="1"/>
                <c:pt idx="0">
                  <c:v>16752</c:v>
                </c:pt>
              </c:numCache>
            </c:numRef>
          </c:val>
        </c:ser>
        <c:ser>
          <c:idx val="2"/>
          <c:order val="2"/>
          <c:tx>
            <c:strRef>
              <c:f>Sheet1!$D$1</c:f>
              <c:strCache>
                <c:ptCount val="1"/>
                <c:pt idx="0">
                  <c:v>SY1112</c:v>
                </c:pt>
              </c:strCache>
            </c:strRef>
          </c:tx>
          <c:spPr>
            <a:solidFill>
              <a:schemeClr val="accent5"/>
            </a:solidFill>
          </c:spPr>
          <c:invertIfNegative val="0"/>
          <c:dLbls>
            <c:numFmt formatCode="#,##0" sourceLinked="0"/>
            <c:txPr>
              <a:bodyPr/>
              <a:lstStyle/>
              <a:p>
                <a:pPr>
                  <a:defRPr sz="1400" b="1"/>
                </a:pPr>
                <a:endParaRPr lang="en-US"/>
              </a:p>
            </c:txPr>
            <c:showLegendKey val="0"/>
            <c:showVal val="1"/>
            <c:showCatName val="0"/>
            <c:showSerName val="0"/>
            <c:showPercent val="0"/>
            <c:showBubbleSize val="0"/>
            <c:showLeaderLines val="0"/>
          </c:dLbls>
          <c:cat>
            <c:strRef>
              <c:f>Sheet1!$A$2</c:f>
              <c:strCache>
                <c:ptCount val="1"/>
                <c:pt idx="0">
                  <c:v># suspensions</c:v>
                </c:pt>
              </c:strCache>
            </c:strRef>
          </c:cat>
          <c:val>
            <c:numRef>
              <c:f>Sheet1!$D$2</c:f>
              <c:numCache>
                <c:formatCode>General</c:formatCode>
                <c:ptCount val="1"/>
                <c:pt idx="0">
                  <c:v>11394</c:v>
                </c:pt>
              </c:numCache>
            </c:numRef>
          </c:val>
        </c:ser>
        <c:ser>
          <c:idx val="3"/>
          <c:order val="3"/>
          <c:tx>
            <c:strRef>
              <c:f>Sheet1!$E$1</c:f>
              <c:strCache>
                <c:ptCount val="1"/>
                <c:pt idx="0">
                  <c:v>SY1213</c:v>
                </c:pt>
              </c:strCache>
            </c:strRef>
          </c:tx>
          <c:spPr>
            <a:solidFill>
              <a:schemeClr val="tx2"/>
            </a:solidFill>
          </c:spPr>
          <c:invertIfNegative val="0"/>
          <c:dLbls>
            <c:numFmt formatCode="#,##0" sourceLinked="0"/>
            <c:txPr>
              <a:bodyPr/>
              <a:lstStyle/>
              <a:p>
                <a:pPr>
                  <a:defRPr sz="1400" b="1"/>
                </a:pPr>
                <a:endParaRPr lang="en-US"/>
              </a:p>
            </c:txPr>
            <c:showLegendKey val="0"/>
            <c:showVal val="1"/>
            <c:showCatName val="0"/>
            <c:showSerName val="0"/>
            <c:showPercent val="0"/>
            <c:showBubbleSize val="0"/>
            <c:showLeaderLines val="0"/>
          </c:dLbls>
          <c:cat>
            <c:strRef>
              <c:f>Sheet1!$A$2</c:f>
              <c:strCache>
                <c:ptCount val="1"/>
                <c:pt idx="0">
                  <c:v># suspensions</c:v>
                </c:pt>
              </c:strCache>
            </c:strRef>
          </c:cat>
          <c:val>
            <c:numRef>
              <c:f>Sheet1!$E$2</c:f>
              <c:numCache>
                <c:formatCode>General</c:formatCode>
                <c:ptCount val="1"/>
                <c:pt idx="0">
                  <c:v>8653</c:v>
                </c:pt>
              </c:numCache>
            </c:numRef>
          </c:val>
        </c:ser>
        <c:ser>
          <c:idx val="4"/>
          <c:order val="4"/>
          <c:tx>
            <c:strRef>
              <c:f>Sheet1!$F$1</c:f>
              <c:strCache>
                <c:ptCount val="1"/>
                <c:pt idx="0">
                  <c:v>SY1314</c:v>
                </c:pt>
              </c:strCache>
            </c:strRef>
          </c:tx>
          <c:spPr>
            <a:solidFill>
              <a:schemeClr val="accent4">
                <a:lumMod val="75000"/>
              </a:schemeClr>
            </a:solidFill>
          </c:spPr>
          <c:invertIfNegative val="0"/>
          <c:dLbls>
            <c:numFmt formatCode="#,##0" sourceLinked="0"/>
            <c:txPr>
              <a:bodyPr/>
              <a:lstStyle/>
              <a:p>
                <a:pPr>
                  <a:defRPr sz="1400" b="1" i="0"/>
                </a:pPr>
                <a:endParaRPr lang="en-US"/>
              </a:p>
            </c:txPr>
            <c:showLegendKey val="0"/>
            <c:showVal val="1"/>
            <c:showCatName val="0"/>
            <c:showSerName val="0"/>
            <c:showPercent val="0"/>
            <c:showBubbleSize val="0"/>
            <c:showLeaderLines val="0"/>
          </c:dLbls>
          <c:cat>
            <c:strRef>
              <c:f>Sheet1!$A$2</c:f>
              <c:strCache>
                <c:ptCount val="1"/>
                <c:pt idx="0">
                  <c:v># suspensions</c:v>
                </c:pt>
              </c:strCache>
            </c:strRef>
          </c:cat>
          <c:val>
            <c:numRef>
              <c:f>Sheet1!$F$2</c:f>
              <c:numCache>
                <c:formatCode>General</c:formatCode>
                <c:ptCount val="1"/>
                <c:pt idx="0">
                  <c:v>7550</c:v>
                </c:pt>
              </c:numCache>
            </c:numRef>
          </c:val>
        </c:ser>
        <c:dLbls>
          <c:showLegendKey val="0"/>
          <c:showVal val="1"/>
          <c:showCatName val="0"/>
          <c:showSerName val="0"/>
          <c:showPercent val="0"/>
          <c:showBubbleSize val="0"/>
        </c:dLbls>
        <c:gapWidth val="75"/>
        <c:axId val="83785600"/>
        <c:axId val="83787136"/>
      </c:barChart>
      <c:catAx>
        <c:axId val="83785600"/>
        <c:scaling>
          <c:orientation val="minMax"/>
        </c:scaling>
        <c:delete val="0"/>
        <c:axPos val="b"/>
        <c:majorTickMark val="none"/>
        <c:minorTickMark val="none"/>
        <c:tickLblPos val="none"/>
        <c:crossAx val="83787136"/>
        <c:crosses val="autoZero"/>
        <c:auto val="1"/>
        <c:lblAlgn val="ctr"/>
        <c:lblOffset val="100"/>
        <c:noMultiLvlLbl val="0"/>
      </c:catAx>
      <c:valAx>
        <c:axId val="83787136"/>
        <c:scaling>
          <c:orientation val="minMax"/>
        </c:scaling>
        <c:delete val="1"/>
        <c:axPos val="l"/>
        <c:numFmt formatCode="General" sourceLinked="1"/>
        <c:majorTickMark val="none"/>
        <c:minorTickMark val="none"/>
        <c:tickLblPos val="none"/>
        <c:crossAx val="837856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27C9C-2C4B-4155-94FB-1533F60D3947}"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US"/>
        </a:p>
      </dgm:t>
    </dgm:pt>
    <dgm:pt modelId="{0A02F06B-1D1F-4CFE-9E52-658E2948537D}">
      <dgm:prSet phldrT="[Text]" custT="1"/>
      <dgm:spPr/>
      <dgm:t>
        <a:bodyPr/>
        <a:lstStyle/>
        <a:p>
          <a:pPr algn="ctr"/>
          <a:r>
            <a:rPr lang="en-US" sz="1400" b="1" dirty="0" smtClean="0">
              <a:solidFill>
                <a:schemeClr val="tx1"/>
              </a:solidFill>
            </a:rPr>
            <a:t>Strong Leader</a:t>
          </a:r>
          <a:endParaRPr lang="en-US" sz="1400" b="1" dirty="0">
            <a:solidFill>
              <a:schemeClr val="tx1"/>
            </a:solidFill>
          </a:endParaRPr>
        </a:p>
      </dgm:t>
    </dgm:pt>
    <dgm:pt modelId="{C08866F5-561A-4590-843F-4E66E91F6410}" type="parTrans" cxnId="{D34586FB-5865-46A9-820F-2517577C24D4}">
      <dgm:prSet/>
      <dgm:spPr/>
      <dgm:t>
        <a:bodyPr/>
        <a:lstStyle/>
        <a:p>
          <a:pPr algn="ctr"/>
          <a:endParaRPr lang="en-US" sz="1400"/>
        </a:p>
      </dgm:t>
    </dgm:pt>
    <dgm:pt modelId="{C404BB87-8353-4317-9DBB-D2999D626B55}" type="sibTrans" cxnId="{D34586FB-5865-46A9-820F-2517577C24D4}">
      <dgm:prSet/>
      <dgm:spPr/>
      <dgm:t>
        <a:bodyPr/>
        <a:lstStyle/>
        <a:p>
          <a:pPr algn="ctr"/>
          <a:endParaRPr lang="en-US" sz="1400"/>
        </a:p>
      </dgm:t>
    </dgm:pt>
    <dgm:pt modelId="{D3EC362D-A786-4F2F-BD89-2608335B5926}">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Safety</a:t>
          </a:r>
        </a:p>
      </dgm:t>
    </dgm:pt>
    <dgm:pt modelId="{9633BBDE-FA2B-4618-A592-870E7EAA8AEF}" type="parTrans" cxnId="{ECD344B1-04CB-46BA-AC51-066E1760A3FA}">
      <dgm:prSet/>
      <dgm:spPr/>
      <dgm:t>
        <a:bodyPr/>
        <a:lstStyle/>
        <a:p>
          <a:pPr algn="ctr"/>
          <a:endParaRPr lang="en-US" sz="1400"/>
        </a:p>
      </dgm:t>
    </dgm:pt>
    <dgm:pt modelId="{EC3E820F-206B-429A-B75A-BFD617999F40}" type="sibTrans" cxnId="{ECD344B1-04CB-46BA-AC51-066E1760A3FA}">
      <dgm:prSet/>
      <dgm:spPr/>
      <dgm:t>
        <a:bodyPr/>
        <a:lstStyle/>
        <a:p>
          <a:pPr algn="ctr"/>
          <a:endParaRPr lang="en-US" sz="1400"/>
        </a:p>
      </dgm:t>
    </dgm:pt>
    <dgm:pt modelId="{68C69687-E33C-41F1-842D-9DCEFFB44E17}">
      <dgm:prSet phldrT="[Text]" custT="1"/>
      <dgm:spPr/>
      <dgm:t>
        <a:bodyPr/>
        <a:lstStyle/>
        <a:p>
          <a:pPr algn="ctr"/>
          <a:r>
            <a:rPr lang="en-US" sz="1200" b="1" dirty="0" smtClean="0">
              <a:solidFill>
                <a:srgbClr val="000000"/>
              </a:solidFill>
            </a:rPr>
            <a:t>Engaging Classrooms</a:t>
          </a:r>
          <a:endParaRPr lang="en-US" sz="1200" b="1" dirty="0">
            <a:solidFill>
              <a:srgbClr val="000000"/>
            </a:solidFill>
          </a:endParaRPr>
        </a:p>
      </dgm:t>
    </dgm:pt>
    <dgm:pt modelId="{6DF5854C-67FF-4F0B-9986-CEADD1BAE3A6}" type="parTrans" cxnId="{A8DB7D95-C465-45C9-9262-371DFA51FC23}">
      <dgm:prSet/>
      <dgm:spPr/>
      <dgm:t>
        <a:bodyPr/>
        <a:lstStyle/>
        <a:p>
          <a:pPr algn="ctr"/>
          <a:endParaRPr lang="en-US" sz="1400"/>
        </a:p>
      </dgm:t>
    </dgm:pt>
    <dgm:pt modelId="{C429D43C-F10E-4D35-B981-9D94B2A06458}" type="sibTrans" cxnId="{A8DB7D95-C465-45C9-9262-371DFA51FC23}">
      <dgm:prSet/>
      <dgm:spPr/>
      <dgm:t>
        <a:bodyPr/>
        <a:lstStyle/>
        <a:p>
          <a:pPr algn="ctr"/>
          <a:endParaRPr lang="en-US" sz="1400"/>
        </a:p>
      </dgm:t>
    </dgm:pt>
    <dgm:pt modelId="{78D81F11-1967-4DC4-9143-C558E3A3ACB8}">
      <dgm:prSet phldrT="[Text]" custT="1"/>
      <dgm:spPr/>
      <dgm:t>
        <a:bodyPr/>
        <a:lstStyle/>
        <a:p>
          <a:pPr algn="ctr"/>
          <a:r>
            <a:rPr lang="en-US" sz="1100" b="1" dirty="0" smtClean="0">
              <a:solidFill>
                <a:schemeClr val="bg1"/>
              </a:solidFill>
            </a:rPr>
            <a:t>Welcoming Environment</a:t>
          </a:r>
          <a:endParaRPr lang="en-US" sz="1100" b="1" dirty="0">
            <a:solidFill>
              <a:schemeClr val="bg1"/>
            </a:solidFill>
          </a:endParaRPr>
        </a:p>
      </dgm:t>
    </dgm:pt>
    <dgm:pt modelId="{5E43E43D-254E-44E4-B205-67DCDB596DC5}" type="parTrans" cxnId="{BB6CAC61-FFBA-4FB9-9510-2C58BCD2E24F}">
      <dgm:prSet/>
      <dgm:spPr/>
      <dgm:t>
        <a:bodyPr/>
        <a:lstStyle/>
        <a:p>
          <a:pPr algn="ctr"/>
          <a:endParaRPr lang="en-US" sz="1400"/>
        </a:p>
      </dgm:t>
    </dgm:pt>
    <dgm:pt modelId="{35E4CDC0-1240-4227-A6E6-09B7E8F46844}" type="sibTrans" cxnId="{BB6CAC61-FFBA-4FB9-9510-2C58BCD2E24F}">
      <dgm:prSet/>
      <dgm:spPr/>
      <dgm:t>
        <a:bodyPr/>
        <a:lstStyle/>
        <a:p>
          <a:pPr algn="ctr"/>
          <a:endParaRPr lang="en-US" sz="1400"/>
        </a:p>
      </dgm:t>
    </dgm:pt>
    <dgm:pt modelId="{D054F03B-AE3A-6749-88E8-E0FEAA1FB310}">
      <dgm:prSet phldrT="[Text]" custT="1"/>
      <dgm:spPr/>
      <dgm:t>
        <a:bodyPr/>
        <a:lstStyle/>
        <a:p>
          <a:pPr algn="ctr"/>
          <a:r>
            <a:rPr lang="en-US" sz="1050" b="1" dirty="0" smtClean="0">
              <a:solidFill>
                <a:schemeClr val="bg1"/>
              </a:solidFill>
            </a:rPr>
            <a:t>Positive Relationships </a:t>
          </a:r>
        </a:p>
      </dgm:t>
    </dgm:pt>
    <dgm:pt modelId="{0B4B6B35-22C9-0B42-83F1-6A0B1BC8B168}" type="parTrans" cxnId="{8CA9FE43-7CAF-6344-99B9-64B4BEC1C35A}">
      <dgm:prSet/>
      <dgm:spPr/>
      <dgm:t>
        <a:bodyPr/>
        <a:lstStyle/>
        <a:p>
          <a:pPr algn="ctr"/>
          <a:endParaRPr lang="en-US" sz="1400"/>
        </a:p>
      </dgm:t>
    </dgm:pt>
    <dgm:pt modelId="{59A87740-61C3-6744-8486-4283B040F047}" type="sibTrans" cxnId="{8CA9FE43-7CAF-6344-99B9-64B4BEC1C35A}">
      <dgm:prSet/>
      <dgm:spPr/>
      <dgm:t>
        <a:bodyPr/>
        <a:lstStyle/>
        <a:p>
          <a:pPr algn="ctr"/>
          <a:endParaRPr lang="en-US" sz="1400"/>
        </a:p>
      </dgm:t>
    </dgm:pt>
    <dgm:pt modelId="{C585D4FE-3703-4676-A2D1-C17593F0FC86}" type="pres">
      <dgm:prSet presAssocID="{F5C27C9C-2C4B-4155-94FB-1533F60D3947}" presName="Name0" presStyleCnt="0">
        <dgm:presLayoutVars>
          <dgm:chMax val="1"/>
          <dgm:dir/>
          <dgm:animLvl val="ctr"/>
          <dgm:resizeHandles val="exact"/>
        </dgm:presLayoutVars>
      </dgm:prSet>
      <dgm:spPr/>
      <dgm:t>
        <a:bodyPr/>
        <a:lstStyle/>
        <a:p>
          <a:endParaRPr lang="en-US"/>
        </a:p>
      </dgm:t>
    </dgm:pt>
    <dgm:pt modelId="{8402EE65-7D54-48A7-ACDF-52A528B70BCC}" type="pres">
      <dgm:prSet presAssocID="{0A02F06B-1D1F-4CFE-9E52-658E2948537D}" presName="centerShape" presStyleLbl="node0" presStyleIdx="0" presStyleCnt="1" custScaleX="114037"/>
      <dgm:spPr/>
      <dgm:t>
        <a:bodyPr/>
        <a:lstStyle/>
        <a:p>
          <a:endParaRPr lang="en-US"/>
        </a:p>
      </dgm:t>
    </dgm:pt>
    <dgm:pt modelId="{D588CE5C-3B4B-4EDD-9EDB-8BFE40023265}" type="pres">
      <dgm:prSet presAssocID="{D3EC362D-A786-4F2F-BD89-2608335B5926}" presName="node" presStyleLbl="node1" presStyleIdx="0" presStyleCnt="4" custScaleX="183542">
        <dgm:presLayoutVars>
          <dgm:bulletEnabled val="1"/>
        </dgm:presLayoutVars>
      </dgm:prSet>
      <dgm:spPr/>
      <dgm:t>
        <a:bodyPr/>
        <a:lstStyle/>
        <a:p>
          <a:endParaRPr lang="en-US"/>
        </a:p>
      </dgm:t>
    </dgm:pt>
    <dgm:pt modelId="{2E4242BF-AB94-421E-BA83-E59172A858E4}" type="pres">
      <dgm:prSet presAssocID="{D3EC362D-A786-4F2F-BD89-2608335B5926}" presName="dummy" presStyleCnt="0"/>
      <dgm:spPr/>
    </dgm:pt>
    <dgm:pt modelId="{6FFC3C36-44E5-412D-8D5E-5128BAC26E95}" type="pres">
      <dgm:prSet presAssocID="{EC3E820F-206B-429A-B75A-BFD617999F40}" presName="sibTrans" presStyleLbl="sibTrans2D1" presStyleIdx="0" presStyleCnt="4"/>
      <dgm:spPr/>
      <dgm:t>
        <a:bodyPr/>
        <a:lstStyle/>
        <a:p>
          <a:endParaRPr lang="en-US"/>
        </a:p>
      </dgm:t>
    </dgm:pt>
    <dgm:pt modelId="{6211C391-EA4A-4625-8FEA-CAA5A4ED766E}" type="pres">
      <dgm:prSet presAssocID="{68C69687-E33C-41F1-842D-9DCEFFB44E17}" presName="node" presStyleLbl="node1" presStyleIdx="1" presStyleCnt="4" custScaleX="177420" custScaleY="124551">
        <dgm:presLayoutVars>
          <dgm:bulletEnabled val="1"/>
        </dgm:presLayoutVars>
      </dgm:prSet>
      <dgm:spPr/>
      <dgm:t>
        <a:bodyPr/>
        <a:lstStyle/>
        <a:p>
          <a:endParaRPr lang="en-US"/>
        </a:p>
      </dgm:t>
    </dgm:pt>
    <dgm:pt modelId="{E92869B1-1995-4D12-8BCA-53E1533D029E}" type="pres">
      <dgm:prSet presAssocID="{68C69687-E33C-41F1-842D-9DCEFFB44E17}" presName="dummy" presStyleCnt="0"/>
      <dgm:spPr/>
    </dgm:pt>
    <dgm:pt modelId="{A3E17968-9FE2-49D8-AEAC-75AD6E6709F2}" type="pres">
      <dgm:prSet presAssocID="{C429D43C-F10E-4D35-B981-9D94B2A06458}" presName="sibTrans" presStyleLbl="sibTrans2D1" presStyleIdx="1" presStyleCnt="4"/>
      <dgm:spPr/>
      <dgm:t>
        <a:bodyPr/>
        <a:lstStyle/>
        <a:p>
          <a:endParaRPr lang="en-US"/>
        </a:p>
      </dgm:t>
    </dgm:pt>
    <dgm:pt modelId="{CD960715-D81B-46E5-BBFE-8CCF27799D68}" type="pres">
      <dgm:prSet presAssocID="{78D81F11-1967-4DC4-9143-C558E3A3ACB8}" presName="node" presStyleLbl="node1" presStyleIdx="2" presStyleCnt="4" custScaleX="198659" custScaleY="119568" custRadScaleRad="101480" custRadScaleInc="1132">
        <dgm:presLayoutVars>
          <dgm:bulletEnabled val="1"/>
        </dgm:presLayoutVars>
      </dgm:prSet>
      <dgm:spPr/>
      <dgm:t>
        <a:bodyPr/>
        <a:lstStyle/>
        <a:p>
          <a:endParaRPr lang="en-US"/>
        </a:p>
      </dgm:t>
    </dgm:pt>
    <dgm:pt modelId="{8D392178-837D-4355-AEAF-BE3A087A73D2}" type="pres">
      <dgm:prSet presAssocID="{78D81F11-1967-4DC4-9143-C558E3A3ACB8}" presName="dummy" presStyleCnt="0"/>
      <dgm:spPr/>
    </dgm:pt>
    <dgm:pt modelId="{5BD94688-8FF1-4A51-BEA4-FBA8044E1354}" type="pres">
      <dgm:prSet presAssocID="{35E4CDC0-1240-4227-A6E6-09B7E8F46844}" presName="sibTrans" presStyleLbl="sibTrans2D1" presStyleIdx="2" presStyleCnt="4"/>
      <dgm:spPr/>
      <dgm:t>
        <a:bodyPr/>
        <a:lstStyle/>
        <a:p>
          <a:endParaRPr lang="en-US"/>
        </a:p>
      </dgm:t>
    </dgm:pt>
    <dgm:pt modelId="{8102A99D-44F4-C049-BEC5-ADDD97F1FB79}" type="pres">
      <dgm:prSet presAssocID="{D054F03B-AE3A-6749-88E8-E0FEAA1FB310}" presName="node" presStyleLbl="node1" presStyleIdx="3" presStyleCnt="4" custScaleX="202497" custScaleY="129529" custRadScaleRad="103689" custRadScaleInc="-2998">
        <dgm:presLayoutVars>
          <dgm:bulletEnabled val="1"/>
        </dgm:presLayoutVars>
      </dgm:prSet>
      <dgm:spPr/>
      <dgm:t>
        <a:bodyPr/>
        <a:lstStyle/>
        <a:p>
          <a:endParaRPr lang="en-US"/>
        </a:p>
      </dgm:t>
    </dgm:pt>
    <dgm:pt modelId="{02DB1F0F-0A14-BD49-91E5-138A2AE9E080}" type="pres">
      <dgm:prSet presAssocID="{D054F03B-AE3A-6749-88E8-E0FEAA1FB310}" presName="dummy" presStyleCnt="0"/>
      <dgm:spPr/>
    </dgm:pt>
    <dgm:pt modelId="{9F1DD282-DF31-1741-8895-1456050322D9}" type="pres">
      <dgm:prSet presAssocID="{59A87740-61C3-6744-8486-4283B040F047}" presName="sibTrans" presStyleLbl="sibTrans2D1" presStyleIdx="3" presStyleCnt="4"/>
      <dgm:spPr/>
      <dgm:t>
        <a:bodyPr/>
        <a:lstStyle/>
        <a:p>
          <a:endParaRPr lang="en-US"/>
        </a:p>
      </dgm:t>
    </dgm:pt>
  </dgm:ptLst>
  <dgm:cxnLst>
    <dgm:cxn modelId="{40FCA968-966A-4022-9249-0CDE1C6530A9}" type="presOf" srcId="{78D81F11-1967-4DC4-9143-C558E3A3ACB8}" destId="{CD960715-D81B-46E5-BBFE-8CCF27799D68}" srcOrd="0" destOrd="0" presId="urn:microsoft.com/office/officeart/2005/8/layout/radial6"/>
    <dgm:cxn modelId="{FBBE237A-BED5-4A0D-9644-A105CC6DE71D}" type="presOf" srcId="{D054F03B-AE3A-6749-88E8-E0FEAA1FB310}" destId="{8102A99D-44F4-C049-BEC5-ADDD97F1FB79}" srcOrd="0" destOrd="0" presId="urn:microsoft.com/office/officeart/2005/8/layout/radial6"/>
    <dgm:cxn modelId="{7565C6A3-09B7-49C1-9960-0A47A09997F3}" type="presOf" srcId="{35E4CDC0-1240-4227-A6E6-09B7E8F46844}" destId="{5BD94688-8FF1-4A51-BEA4-FBA8044E1354}" srcOrd="0" destOrd="0" presId="urn:microsoft.com/office/officeart/2005/8/layout/radial6"/>
    <dgm:cxn modelId="{53FD6A07-2D92-4A11-8B3A-93A11EEF7076}" type="presOf" srcId="{D3EC362D-A786-4F2F-BD89-2608335B5926}" destId="{D588CE5C-3B4B-4EDD-9EDB-8BFE40023265}" srcOrd="0" destOrd="0" presId="urn:microsoft.com/office/officeart/2005/8/layout/radial6"/>
    <dgm:cxn modelId="{368CF64D-120E-467E-A5BB-219E5605B6DE}" type="presOf" srcId="{59A87740-61C3-6744-8486-4283B040F047}" destId="{9F1DD282-DF31-1741-8895-1456050322D9}" srcOrd="0" destOrd="0" presId="urn:microsoft.com/office/officeart/2005/8/layout/radial6"/>
    <dgm:cxn modelId="{2E112459-FE82-4103-B378-D9297B5FB6D0}" type="presOf" srcId="{0A02F06B-1D1F-4CFE-9E52-658E2948537D}" destId="{8402EE65-7D54-48A7-ACDF-52A528B70BCC}" srcOrd="0" destOrd="0" presId="urn:microsoft.com/office/officeart/2005/8/layout/radial6"/>
    <dgm:cxn modelId="{8CA9FE43-7CAF-6344-99B9-64B4BEC1C35A}" srcId="{0A02F06B-1D1F-4CFE-9E52-658E2948537D}" destId="{D054F03B-AE3A-6749-88E8-E0FEAA1FB310}" srcOrd="3" destOrd="0" parTransId="{0B4B6B35-22C9-0B42-83F1-6A0B1BC8B168}" sibTransId="{59A87740-61C3-6744-8486-4283B040F047}"/>
    <dgm:cxn modelId="{A973A3A2-6B79-4B93-B231-27D6335B30AF}" type="presOf" srcId="{C429D43C-F10E-4D35-B981-9D94B2A06458}" destId="{A3E17968-9FE2-49D8-AEAC-75AD6E6709F2}" srcOrd="0" destOrd="0" presId="urn:microsoft.com/office/officeart/2005/8/layout/radial6"/>
    <dgm:cxn modelId="{BB6CAC61-FFBA-4FB9-9510-2C58BCD2E24F}" srcId="{0A02F06B-1D1F-4CFE-9E52-658E2948537D}" destId="{78D81F11-1967-4DC4-9143-C558E3A3ACB8}" srcOrd="2" destOrd="0" parTransId="{5E43E43D-254E-44E4-B205-67DCDB596DC5}" sibTransId="{35E4CDC0-1240-4227-A6E6-09B7E8F46844}"/>
    <dgm:cxn modelId="{CA0040B0-CB80-42D1-A6C4-15AC170A1019}" type="presOf" srcId="{F5C27C9C-2C4B-4155-94FB-1533F60D3947}" destId="{C585D4FE-3703-4676-A2D1-C17593F0FC86}" srcOrd="0" destOrd="0" presId="urn:microsoft.com/office/officeart/2005/8/layout/radial6"/>
    <dgm:cxn modelId="{DDC5AA65-C59D-40D3-8F3A-A644B6090825}" type="presOf" srcId="{68C69687-E33C-41F1-842D-9DCEFFB44E17}" destId="{6211C391-EA4A-4625-8FEA-CAA5A4ED766E}" srcOrd="0" destOrd="0" presId="urn:microsoft.com/office/officeart/2005/8/layout/radial6"/>
    <dgm:cxn modelId="{C4EE7E4F-BACE-4EF9-8571-95F3FA8DC3DD}" type="presOf" srcId="{EC3E820F-206B-429A-B75A-BFD617999F40}" destId="{6FFC3C36-44E5-412D-8D5E-5128BAC26E95}" srcOrd="0" destOrd="0" presId="urn:microsoft.com/office/officeart/2005/8/layout/radial6"/>
    <dgm:cxn modelId="{ECD344B1-04CB-46BA-AC51-066E1760A3FA}" srcId="{0A02F06B-1D1F-4CFE-9E52-658E2948537D}" destId="{D3EC362D-A786-4F2F-BD89-2608335B5926}" srcOrd="0" destOrd="0" parTransId="{9633BBDE-FA2B-4618-A592-870E7EAA8AEF}" sibTransId="{EC3E820F-206B-429A-B75A-BFD617999F40}"/>
    <dgm:cxn modelId="{A8DB7D95-C465-45C9-9262-371DFA51FC23}" srcId="{0A02F06B-1D1F-4CFE-9E52-658E2948537D}" destId="{68C69687-E33C-41F1-842D-9DCEFFB44E17}" srcOrd="1" destOrd="0" parTransId="{6DF5854C-67FF-4F0B-9986-CEADD1BAE3A6}" sibTransId="{C429D43C-F10E-4D35-B981-9D94B2A06458}"/>
    <dgm:cxn modelId="{D34586FB-5865-46A9-820F-2517577C24D4}" srcId="{F5C27C9C-2C4B-4155-94FB-1533F60D3947}" destId="{0A02F06B-1D1F-4CFE-9E52-658E2948537D}" srcOrd="0" destOrd="0" parTransId="{C08866F5-561A-4590-843F-4E66E91F6410}" sibTransId="{C404BB87-8353-4317-9DBB-D2999D626B55}"/>
    <dgm:cxn modelId="{3EC0868F-4D36-4A50-9C86-889D1D80277E}" type="presParOf" srcId="{C585D4FE-3703-4676-A2D1-C17593F0FC86}" destId="{8402EE65-7D54-48A7-ACDF-52A528B70BCC}" srcOrd="0" destOrd="0" presId="urn:microsoft.com/office/officeart/2005/8/layout/radial6"/>
    <dgm:cxn modelId="{134E31BE-E965-4326-901B-8948E501F0D3}" type="presParOf" srcId="{C585D4FE-3703-4676-A2D1-C17593F0FC86}" destId="{D588CE5C-3B4B-4EDD-9EDB-8BFE40023265}" srcOrd="1" destOrd="0" presId="urn:microsoft.com/office/officeart/2005/8/layout/radial6"/>
    <dgm:cxn modelId="{EE4F6422-A079-4B5F-912D-F072BA6EA7F5}" type="presParOf" srcId="{C585D4FE-3703-4676-A2D1-C17593F0FC86}" destId="{2E4242BF-AB94-421E-BA83-E59172A858E4}" srcOrd="2" destOrd="0" presId="urn:microsoft.com/office/officeart/2005/8/layout/radial6"/>
    <dgm:cxn modelId="{CFD18909-E3A3-4FDA-AF5C-0EBD2988246C}" type="presParOf" srcId="{C585D4FE-3703-4676-A2D1-C17593F0FC86}" destId="{6FFC3C36-44E5-412D-8D5E-5128BAC26E95}" srcOrd="3" destOrd="0" presId="urn:microsoft.com/office/officeart/2005/8/layout/radial6"/>
    <dgm:cxn modelId="{0612B7BC-7DF9-4FD5-A4DA-9128900FA62A}" type="presParOf" srcId="{C585D4FE-3703-4676-A2D1-C17593F0FC86}" destId="{6211C391-EA4A-4625-8FEA-CAA5A4ED766E}" srcOrd="4" destOrd="0" presId="urn:microsoft.com/office/officeart/2005/8/layout/radial6"/>
    <dgm:cxn modelId="{37AD9DF5-0D3B-4EE7-887F-D061F5645308}" type="presParOf" srcId="{C585D4FE-3703-4676-A2D1-C17593F0FC86}" destId="{E92869B1-1995-4D12-8BCA-53E1533D029E}" srcOrd="5" destOrd="0" presId="urn:microsoft.com/office/officeart/2005/8/layout/radial6"/>
    <dgm:cxn modelId="{E34A2FD8-59EC-4063-998E-FBC8942A0DBB}" type="presParOf" srcId="{C585D4FE-3703-4676-A2D1-C17593F0FC86}" destId="{A3E17968-9FE2-49D8-AEAC-75AD6E6709F2}" srcOrd="6" destOrd="0" presId="urn:microsoft.com/office/officeart/2005/8/layout/radial6"/>
    <dgm:cxn modelId="{31FD08EF-E806-4A10-93E0-66D81C6323B3}" type="presParOf" srcId="{C585D4FE-3703-4676-A2D1-C17593F0FC86}" destId="{CD960715-D81B-46E5-BBFE-8CCF27799D68}" srcOrd="7" destOrd="0" presId="urn:microsoft.com/office/officeart/2005/8/layout/radial6"/>
    <dgm:cxn modelId="{5655047B-597A-416C-A732-CD6340E5347E}" type="presParOf" srcId="{C585D4FE-3703-4676-A2D1-C17593F0FC86}" destId="{8D392178-837D-4355-AEAF-BE3A087A73D2}" srcOrd="8" destOrd="0" presId="urn:microsoft.com/office/officeart/2005/8/layout/radial6"/>
    <dgm:cxn modelId="{B9F2CC7C-E8C0-49A4-BE36-EC3089BCF09A}" type="presParOf" srcId="{C585D4FE-3703-4676-A2D1-C17593F0FC86}" destId="{5BD94688-8FF1-4A51-BEA4-FBA8044E1354}" srcOrd="9" destOrd="0" presId="urn:microsoft.com/office/officeart/2005/8/layout/radial6"/>
    <dgm:cxn modelId="{BB514416-AFCA-466E-B858-2D79B5DDC470}" type="presParOf" srcId="{C585D4FE-3703-4676-A2D1-C17593F0FC86}" destId="{8102A99D-44F4-C049-BEC5-ADDD97F1FB79}" srcOrd="10" destOrd="0" presId="urn:microsoft.com/office/officeart/2005/8/layout/radial6"/>
    <dgm:cxn modelId="{80C9F1E3-CBE2-4684-AC80-86ABC716B6DA}" type="presParOf" srcId="{C585D4FE-3703-4676-A2D1-C17593F0FC86}" destId="{02DB1F0F-0A14-BD49-91E5-138A2AE9E080}" srcOrd="11" destOrd="0" presId="urn:microsoft.com/office/officeart/2005/8/layout/radial6"/>
    <dgm:cxn modelId="{740DE302-31F6-45A5-A534-0A423B65188A}" type="presParOf" srcId="{C585D4FE-3703-4676-A2D1-C17593F0FC86}" destId="{9F1DD282-DF31-1741-8895-1456050322D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C27C9C-2C4B-4155-94FB-1533F60D3947}"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US"/>
        </a:p>
      </dgm:t>
    </dgm:pt>
    <dgm:pt modelId="{0A02F06B-1D1F-4CFE-9E52-658E2948537D}">
      <dgm:prSet phldrT="[Text]" custT="1"/>
      <dgm:spPr/>
      <dgm:t>
        <a:bodyPr/>
        <a:lstStyle/>
        <a:p>
          <a:r>
            <a:rPr lang="en-US" sz="1600" b="1" dirty="0" smtClean="0"/>
            <a:t>Responsive</a:t>
          </a:r>
        </a:p>
        <a:p>
          <a:r>
            <a:rPr lang="en-US" sz="1600" b="1" dirty="0" smtClean="0"/>
            <a:t>Accountable</a:t>
          </a:r>
          <a:endParaRPr lang="en-US" sz="1600" b="1" dirty="0"/>
        </a:p>
      </dgm:t>
    </dgm:pt>
    <dgm:pt modelId="{C08866F5-561A-4590-843F-4E66E91F6410}" type="parTrans" cxnId="{D34586FB-5865-46A9-820F-2517577C24D4}">
      <dgm:prSet/>
      <dgm:spPr/>
      <dgm:t>
        <a:bodyPr/>
        <a:lstStyle/>
        <a:p>
          <a:endParaRPr lang="en-US"/>
        </a:p>
      </dgm:t>
    </dgm:pt>
    <dgm:pt modelId="{C404BB87-8353-4317-9DBB-D2999D626B55}" type="sibTrans" cxnId="{D34586FB-5865-46A9-820F-2517577C24D4}">
      <dgm:prSet/>
      <dgm:spPr/>
      <dgm:t>
        <a:bodyPr/>
        <a:lstStyle/>
        <a:p>
          <a:endParaRPr lang="en-US"/>
        </a:p>
      </dgm:t>
    </dgm:pt>
    <dgm:pt modelId="{D3EC362D-A786-4F2F-BD89-2608335B5926}">
      <dgm:prSet phldrT="[Text]" custT="1"/>
      <dgm:spPr/>
      <dgm:t>
        <a:bodyPr/>
        <a:lstStyle/>
        <a:p>
          <a:r>
            <a:rPr lang="en-US" sz="1600" b="1" dirty="0" smtClean="0">
              <a:solidFill>
                <a:srgbClr val="000000"/>
              </a:solidFill>
            </a:rPr>
            <a:t>ALL voices are heard</a:t>
          </a:r>
          <a:endParaRPr lang="en-US" sz="1600" b="1" dirty="0">
            <a:solidFill>
              <a:srgbClr val="000000"/>
            </a:solidFill>
          </a:endParaRPr>
        </a:p>
      </dgm:t>
    </dgm:pt>
    <dgm:pt modelId="{9633BBDE-FA2B-4618-A592-870E7EAA8AEF}" type="parTrans" cxnId="{ECD344B1-04CB-46BA-AC51-066E1760A3FA}">
      <dgm:prSet/>
      <dgm:spPr/>
      <dgm:t>
        <a:bodyPr/>
        <a:lstStyle/>
        <a:p>
          <a:endParaRPr lang="en-US"/>
        </a:p>
      </dgm:t>
    </dgm:pt>
    <dgm:pt modelId="{EC3E820F-206B-429A-B75A-BFD617999F40}" type="sibTrans" cxnId="{ECD344B1-04CB-46BA-AC51-066E1760A3FA}">
      <dgm:prSet/>
      <dgm:spPr/>
      <dgm:t>
        <a:bodyPr/>
        <a:lstStyle/>
        <a:p>
          <a:endParaRPr lang="en-US"/>
        </a:p>
      </dgm:t>
    </dgm:pt>
    <dgm:pt modelId="{68C69687-E33C-41F1-842D-9DCEFFB44E17}">
      <dgm:prSet phldrT="[Text]" custT="1"/>
      <dgm:spPr/>
      <dgm:t>
        <a:bodyPr/>
        <a:lstStyle/>
        <a:p>
          <a:r>
            <a:rPr lang="en-US" sz="1600" b="1" dirty="0" smtClean="0">
              <a:solidFill>
                <a:srgbClr val="000000"/>
              </a:solidFill>
            </a:rPr>
            <a:t>Wrongdoer listens to  effects of actions</a:t>
          </a:r>
          <a:endParaRPr lang="en-US" sz="1600" b="1" dirty="0">
            <a:solidFill>
              <a:srgbClr val="000000"/>
            </a:solidFill>
          </a:endParaRPr>
        </a:p>
      </dgm:t>
    </dgm:pt>
    <dgm:pt modelId="{6DF5854C-67FF-4F0B-9986-CEADD1BAE3A6}" type="parTrans" cxnId="{A8DB7D95-C465-45C9-9262-371DFA51FC23}">
      <dgm:prSet/>
      <dgm:spPr/>
      <dgm:t>
        <a:bodyPr/>
        <a:lstStyle/>
        <a:p>
          <a:endParaRPr lang="en-US"/>
        </a:p>
      </dgm:t>
    </dgm:pt>
    <dgm:pt modelId="{C429D43C-F10E-4D35-B981-9D94B2A06458}" type="sibTrans" cxnId="{A8DB7D95-C465-45C9-9262-371DFA51FC23}">
      <dgm:prSet/>
      <dgm:spPr/>
      <dgm:t>
        <a:bodyPr/>
        <a:lstStyle/>
        <a:p>
          <a:endParaRPr lang="en-US"/>
        </a:p>
      </dgm:t>
    </dgm:pt>
    <dgm:pt modelId="{78D81F11-1967-4DC4-9143-C558E3A3ACB8}">
      <dgm:prSet phldrT="[Text]" custT="1"/>
      <dgm:spPr/>
      <dgm:t>
        <a:bodyPr/>
        <a:lstStyle/>
        <a:p>
          <a:r>
            <a:rPr lang="en-US" sz="1400" b="1" dirty="0" smtClean="0">
              <a:solidFill>
                <a:schemeClr val="tx1"/>
              </a:solidFill>
            </a:rPr>
            <a:t>All agree on future acts, sanctions</a:t>
          </a:r>
          <a:endParaRPr lang="en-US" sz="1400" b="1" dirty="0">
            <a:solidFill>
              <a:schemeClr val="tx1"/>
            </a:solidFill>
          </a:endParaRPr>
        </a:p>
      </dgm:t>
    </dgm:pt>
    <dgm:pt modelId="{5E43E43D-254E-44E4-B205-67DCDB596DC5}" type="parTrans" cxnId="{BB6CAC61-FFBA-4FB9-9510-2C58BCD2E24F}">
      <dgm:prSet/>
      <dgm:spPr/>
      <dgm:t>
        <a:bodyPr/>
        <a:lstStyle/>
        <a:p>
          <a:endParaRPr lang="en-US"/>
        </a:p>
      </dgm:t>
    </dgm:pt>
    <dgm:pt modelId="{35E4CDC0-1240-4227-A6E6-09B7E8F46844}" type="sibTrans" cxnId="{BB6CAC61-FFBA-4FB9-9510-2C58BCD2E24F}">
      <dgm:prSet/>
      <dgm:spPr/>
      <dgm:t>
        <a:bodyPr/>
        <a:lstStyle/>
        <a:p>
          <a:endParaRPr lang="en-US"/>
        </a:p>
      </dgm:t>
    </dgm:pt>
    <dgm:pt modelId="{D054F03B-AE3A-6749-88E8-E0FEAA1FB310}">
      <dgm:prSet phldrT="[Text]" custT="1"/>
      <dgm:spPr/>
      <dgm:t>
        <a:bodyPr/>
        <a:lstStyle/>
        <a:p>
          <a:r>
            <a:rPr lang="en-US" sz="1400" b="1" dirty="0" smtClean="0">
              <a:solidFill>
                <a:schemeClr val="tx1"/>
              </a:solidFill>
            </a:rPr>
            <a:t>All involved meet to restore the community</a:t>
          </a:r>
          <a:endParaRPr lang="en-US" sz="1400" b="1" dirty="0">
            <a:solidFill>
              <a:schemeClr val="tx1"/>
            </a:solidFill>
          </a:endParaRPr>
        </a:p>
      </dgm:t>
    </dgm:pt>
    <dgm:pt modelId="{0B4B6B35-22C9-0B42-83F1-6A0B1BC8B168}" type="parTrans" cxnId="{8CA9FE43-7CAF-6344-99B9-64B4BEC1C35A}">
      <dgm:prSet/>
      <dgm:spPr/>
      <dgm:t>
        <a:bodyPr/>
        <a:lstStyle/>
        <a:p>
          <a:endParaRPr lang="en-US"/>
        </a:p>
      </dgm:t>
    </dgm:pt>
    <dgm:pt modelId="{59A87740-61C3-6744-8486-4283B040F047}" type="sibTrans" cxnId="{8CA9FE43-7CAF-6344-99B9-64B4BEC1C35A}">
      <dgm:prSet/>
      <dgm:spPr/>
      <dgm:t>
        <a:bodyPr/>
        <a:lstStyle/>
        <a:p>
          <a:endParaRPr lang="en-US"/>
        </a:p>
      </dgm:t>
    </dgm:pt>
    <dgm:pt modelId="{C585D4FE-3703-4676-A2D1-C17593F0FC86}" type="pres">
      <dgm:prSet presAssocID="{F5C27C9C-2C4B-4155-94FB-1533F60D3947}" presName="Name0" presStyleCnt="0">
        <dgm:presLayoutVars>
          <dgm:chMax val="1"/>
          <dgm:dir/>
          <dgm:animLvl val="ctr"/>
          <dgm:resizeHandles val="exact"/>
        </dgm:presLayoutVars>
      </dgm:prSet>
      <dgm:spPr/>
      <dgm:t>
        <a:bodyPr/>
        <a:lstStyle/>
        <a:p>
          <a:endParaRPr lang="en-US"/>
        </a:p>
      </dgm:t>
    </dgm:pt>
    <dgm:pt modelId="{8402EE65-7D54-48A7-ACDF-52A528B70BCC}" type="pres">
      <dgm:prSet presAssocID="{0A02F06B-1D1F-4CFE-9E52-658E2948537D}" presName="centerShape" presStyleLbl="node0" presStyleIdx="0" presStyleCnt="1" custScaleX="138773" custLinFactNeighborY="1711"/>
      <dgm:spPr/>
      <dgm:t>
        <a:bodyPr/>
        <a:lstStyle/>
        <a:p>
          <a:endParaRPr lang="en-US"/>
        </a:p>
      </dgm:t>
    </dgm:pt>
    <dgm:pt modelId="{D588CE5C-3B4B-4EDD-9EDB-8BFE40023265}" type="pres">
      <dgm:prSet presAssocID="{D3EC362D-A786-4F2F-BD89-2608335B5926}" presName="node" presStyleLbl="node1" presStyleIdx="0" presStyleCnt="4" custScaleX="169568" custScaleY="125289">
        <dgm:presLayoutVars>
          <dgm:bulletEnabled val="1"/>
        </dgm:presLayoutVars>
      </dgm:prSet>
      <dgm:spPr/>
      <dgm:t>
        <a:bodyPr/>
        <a:lstStyle/>
        <a:p>
          <a:endParaRPr lang="en-US"/>
        </a:p>
      </dgm:t>
    </dgm:pt>
    <dgm:pt modelId="{2E4242BF-AB94-421E-BA83-E59172A858E4}" type="pres">
      <dgm:prSet presAssocID="{D3EC362D-A786-4F2F-BD89-2608335B5926}" presName="dummy" presStyleCnt="0"/>
      <dgm:spPr/>
    </dgm:pt>
    <dgm:pt modelId="{6FFC3C36-44E5-412D-8D5E-5128BAC26E95}" type="pres">
      <dgm:prSet presAssocID="{EC3E820F-206B-429A-B75A-BFD617999F40}" presName="sibTrans" presStyleLbl="sibTrans2D1" presStyleIdx="0" presStyleCnt="4" custLinFactNeighborX="1799" custLinFactNeighborY="8"/>
      <dgm:spPr/>
      <dgm:t>
        <a:bodyPr/>
        <a:lstStyle/>
        <a:p>
          <a:endParaRPr lang="en-US"/>
        </a:p>
      </dgm:t>
    </dgm:pt>
    <dgm:pt modelId="{6211C391-EA4A-4625-8FEA-CAA5A4ED766E}" type="pres">
      <dgm:prSet presAssocID="{68C69687-E33C-41F1-842D-9DCEFFB44E17}" presName="node" presStyleLbl="node1" presStyleIdx="1" presStyleCnt="4" custScaleX="187179" custScaleY="124551">
        <dgm:presLayoutVars>
          <dgm:bulletEnabled val="1"/>
        </dgm:presLayoutVars>
      </dgm:prSet>
      <dgm:spPr/>
      <dgm:t>
        <a:bodyPr/>
        <a:lstStyle/>
        <a:p>
          <a:endParaRPr lang="en-US"/>
        </a:p>
      </dgm:t>
    </dgm:pt>
    <dgm:pt modelId="{E92869B1-1995-4D12-8BCA-53E1533D029E}" type="pres">
      <dgm:prSet presAssocID="{68C69687-E33C-41F1-842D-9DCEFFB44E17}" presName="dummy" presStyleCnt="0"/>
      <dgm:spPr/>
    </dgm:pt>
    <dgm:pt modelId="{A3E17968-9FE2-49D8-AEAC-75AD6E6709F2}" type="pres">
      <dgm:prSet presAssocID="{C429D43C-F10E-4D35-B981-9D94B2A06458}" presName="sibTrans" presStyleLbl="sibTrans2D1" presStyleIdx="1" presStyleCnt="4"/>
      <dgm:spPr/>
      <dgm:t>
        <a:bodyPr/>
        <a:lstStyle/>
        <a:p>
          <a:endParaRPr lang="en-US"/>
        </a:p>
      </dgm:t>
    </dgm:pt>
    <dgm:pt modelId="{CD960715-D81B-46E5-BBFE-8CCF27799D68}" type="pres">
      <dgm:prSet presAssocID="{78D81F11-1967-4DC4-9143-C558E3A3ACB8}" presName="node" presStyleLbl="node1" presStyleIdx="2" presStyleCnt="4" custScaleX="192410" custScaleY="119568" custRadScaleRad="100009" custRadScaleInc="-2440">
        <dgm:presLayoutVars>
          <dgm:bulletEnabled val="1"/>
        </dgm:presLayoutVars>
      </dgm:prSet>
      <dgm:spPr/>
      <dgm:t>
        <a:bodyPr/>
        <a:lstStyle/>
        <a:p>
          <a:endParaRPr lang="en-US"/>
        </a:p>
      </dgm:t>
    </dgm:pt>
    <dgm:pt modelId="{8D392178-837D-4355-AEAF-BE3A087A73D2}" type="pres">
      <dgm:prSet presAssocID="{78D81F11-1967-4DC4-9143-C558E3A3ACB8}" presName="dummy" presStyleCnt="0"/>
      <dgm:spPr/>
    </dgm:pt>
    <dgm:pt modelId="{5BD94688-8FF1-4A51-BEA4-FBA8044E1354}" type="pres">
      <dgm:prSet presAssocID="{35E4CDC0-1240-4227-A6E6-09B7E8F46844}" presName="sibTrans" presStyleLbl="sibTrans2D1" presStyleIdx="2" presStyleCnt="4"/>
      <dgm:spPr/>
      <dgm:t>
        <a:bodyPr/>
        <a:lstStyle/>
        <a:p>
          <a:endParaRPr lang="en-US"/>
        </a:p>
      </dgm:t>
    </dgm:pt>
    <dgm:pt modelId="{8102A99D-44F4-C049-BEC5-ADDD97F1FB79}" type="pres">
      <dgm:prSet presAssocID="{D054F03B-AE3A-6749-88E8-E0FEAA1FB310}" presName="node" presStyleLbl="node1" presStyleIdx="3" presStyleCnt="4" custScaleX="180385" custScaleY="120869">
        <dgm:presLayoutVars>
          <dgm:bulletEnabled val="1"/>
        </dgm:presLayoutVars>
      </dgm:prSet>
      <dgm:spPr/>
      <dgm:t>
        <a:bodyPr/>
        <a:lstStyle/>
        <a:p>
          <a:endParaRPr lang="en-US"/>
        </a:p>
      </dgm:t>
    </dgm:pt>
    <dgm:pt modelId="{02DB1F0F-0A14-BD49-91E5-138A2AE9E080}" type="pres">
      <dgm:prSet presAssocID="{D054F03B-AE3A-6749-88E8-E0FEAA1FB310}" presName="dummy" presStyleCnt="0"/>
      <dgm:spPr/>
    </dgm:pt>
    <dgm:pt modelId="{9F1DD282-DF31-1741-8895-1456050322D9}" type="pres">
      <dgm:prSet presAssocID="{59A87740-61C3-6744-8486-4283B040F047}" presName="sibTrans" presStyleLbl="sibTrans2D1" presStyleIdx="3" presStyleCnt="4"/>
      <dgm:spPr/>
      <dgm:t>
        <a:bodyPr/>
        <a:lstStyle/>
        <a:p>
          <a:endParaRPr lang="en-US"/>
        </a:p>
      </dgm:t>
    </dgm:pt>
  </dgm:ptLst>
  <dgm:cxnLst>
    <dgm:cxn modelId="{306C97AC-9EA1-4C8B-A637-280C245FC670}" type="presOf" srcId="{0A02F06B-1D1F-4CFE-9E52-658E2948537D}" destId="{8402EE65-7D54-48A7-ACDF-52A528B70BCC}" srcOrd="0" destOrd="0" presId="urn:microsoft.com/office/officeart/2005/8/layout/radial6"/>
    <dgm:cxn modelId="{A0491BE6-F2C9-46AE-8505-B1B8A750EDC8}" type="presOf" srcId="{D054F03B-AE3A-6749-88E8-E0FEAA1FB310}" destId="{8102A99D-44F4-C049-BEC5-ADDD97F1FB79}" srcOrd="0" destOrd="0" presId="urn:microsoft.com/office/officeart/2005/8/layout/radial6"/>
    <dgm:cxn modelId="{F461737C-3CF4-4735-9F91-1B29CA11372E}" type="presOf" srcId="{35E4CDC0-1240-4227-A6E6-09B7E8F46844}" destId="{5BD94688-8FF1-4A51-BEA4-FBA8044E1354}" srcOrd="0" destOrd="0" presId="urn:microsoft.com/office/officeart/2005/8/layout/radial6"/>
    <dgm:cxn modelId="{4E8E4C31-0BA9-4269-98A8-FC5E63807ABE}" type="presOf" srcId="{F5C27C9C-2C4B-4155-94FB-1533F60D3947}" destId="{C585D4FE-3703-4676-A2D1-C17593F0FC86}" srcOrd="0" destOrd="0" presId="urn:microsoft.com/office/officeart/2005/8/layout/radial6"/>
    <dgm:cxn modelId="{8CA9FE43-7CAF-6344-99B9-64B4BEC1C35A}" srcId="{0A02F06B-1D1F-4CFE-9E52-658E2948537D}" destId="{D054F03B-AE3A-6749-88E8-E0FEAA1FB310}" srcOrd="3" destOrd="0" parTransId="{0B4B6B35-22C9-0B42-83F1-6A0B1BC8B168}" sibTransId="{59A87740-61C3-6744-8486-4283B040F047}"/>
    <dgm:cxn modelId="{D5CD6D85-C046-4DA4-A21D-0E778BAEFACD}" type="presOf" srcId="{D3EC362D-A786-4F2F-BD89-2608335B5926}" destId="{D588CE5C-3B4B-4EDD-9EDB-8BFE40023265}" srcOrd="0" destOrd="0" presId="urn:microsoft.com/office/officeart/2005/8/layout/radial6"/>
    <dgm:cxn modelId="{68A69564-3B9D-4409-8C20-7754EC9811E6}" type="presOf" srcId="{59A87740-61C3-6744-8486-4283B040F047}" destId="{9F1DD282-DF31-1741-8895-1456050322D9}" srcOrd="0" destOrd="0" presId="urn:microsoft.com/office/officeart/2005/8/layout/radial6"/>
    <dgm:cxn modelId="{BB6CAC61-FFBA-4FB9-9510-2C58BCD2E24F}" srcId="{0A02F06B-1D1F-4CFE-9E52-658E2948537D}" destId="{78D81F11-1967-4DC4-9143-C558E3A3ACB8}" srcOrd="2" destOrd="0" parTransId="{5E43E43D-254E-44E4-B205-67DCDB596DC5}" sibTransId="{35E4CDC0-1240-4227-A6E6-09B7E8F46844}"/>
    <dgm:cxn modelId="{6F6DB08E-4B62-4878-AADA-B10A43B5D340}" type="presOf" srcId="{EC3E820F-206B-429A-B75A-BFD617999F40}" destId="{6FFC3C36-44E5-412D-8D5E-5128BAC26E95}" srcOrd="0" destOrd="0" presId="urn:microsoft.com/office/officeart/2005/8/layout/radial6"/>
    <dgm:cxn modelId="{ECD344B1-04CB-46BA-AC51-066E1760A3FA}" srcId="{0A02F06B-1D1F-4CFE-9E52-658E2948537D}" destId="{D3EC362D-A786-4F2F-BD89-2608335B5926}" srcOrd="0" destOrd="0" parTransId="{9633BBDE-FA2B-4618-A592-870E7EAA8AEF}" sibTransId="{EC3E820F-206B-429A-B75A-BFD617999F40}"/>
    <dgm:cxn modelId="{2130861C-40FE-45BA-B2EA-619C00026533}" type="presOf" srcId="{68C69687-E33C-41F1-842D-9DCEFFB44E17}" destId="{6211C391-EA4A-4625-8FEA-CAA5A4ED766E}" srcOrd="0" destOrd="0" presId="urn:microsoft.com/office/officeart/2005/8/layout/radial6"/>
    <dgm:cxn modelId="{A8DB7D95-C465-45C9-9262-371DFA51FC23}" srcId="{0A02F06B-1D1F-4CFE-9E52-658E2948537D}" destId="{68C69687-E33C-41F1-842D-9DCEFFB44E17}" srcOrd="1" destOrd="0" parTransId="{6DF5854C-67FF-4F0B-9986-CEADD1BAE3A6}" sibTransId="{C429D43C-F10E-4D35-B981-9D94B2A06458}"/>
    <dgm:cxn modelId="{4A6358BE-37D7-44EB-8AFC-3C2034D0D8D2}" type="presOf" srcId="{78D81F11-1967-4DC4-9143-C558E3A3ACB8}" destId="{CD960715-D81B-46E5-BBFE-8CCF27799D68}" srcOrd="0" destOrd="0" presId="urn:microsoft.com/office/officeart/2005/8/layout/radial6"/>
    <dgm:cxn modelId="{D34586FB-5865-46A9-820F-2517577C24D4}" srcId="{F5C27C9C-2C4B-4155-94FB-1533F60D3947}" destId="{0A02F06B-1D1F-4CFE-9E52-658E2948537D}" srcOrd="0" destOrd="0" parTransId="{C08866F5-561A-4590-843F-4E66E91F6410}" sibTransId="{C404BB87-8353-4317-9DBB-D2999D626B55}"/>
    <dgm:cxn modelId="{DDAEEC75-B7EF-4D92-9A43-780BC8675B78}" type="presOf" srcId="{C429D43C-F10E-4D35-B981-9D94B2A06458}" destId="{A3E17968-9FE2-49D8-AEAC-75AD6E6709F2}" srcOrd="0" destOrd="0" presId="urn:microsoft.com/office/officeart/2005/8/layout/radial6"/>
    <dgm:cxn modelId="{F7568437-B019-4290-A6CD-18CD95C8A6A2}" type="presParOf" srcId="{C585D4FE-3703-4676-A2D1-C17593F0FC86}" destId="{8402EE65-7D54-48A7-ACDF-52A528B70BCC}" srcOrd="0" destOrd="0" presId="urn:microsoft.com/office/officeart/2005/8/layout/radial6"/>
    <dgm:cxn modelId="{303E623E-9717-4553-A7EF-C3F3B4421831}" type="presParOf" srcId="{C585D4FE-3703-4676-A2D1-C17593F0FC86}" destId="{D588CE5C-3B4B-4EDD-9EDB-8BFE40023265}" srcOrd="1" destOrd="0" presId="urn:microsoft.com/office/officeart/2005/8/layout/radial6"/>
    <dgm:cxn modelId="{0A70671D-FAFB-4FD8-8D06-711E7126637E}" type="presParOf" srcId="{C585D4FE-3703-4676-A2D1-C17593F0FC86}" destId="{2E4242BF-AB94-421E-BA83-E59172A858E4}" srcOrd="2" destOrd="0" presId="urn:microsoft.com/office/officeart/2005/8/layout/radial6"/>
    <dgm:cxn modelId="{E172A2D6-690E-4670-B485-C5C3975E023B}" type="presParOf" srcId="{C585D4FE-3703-4676-A2D1-C17593F0FC86}" destId="{6FFC3C36-44E5-412D-8D5E-5128BAC26E95}" srcOrd="3" destOrd="0" presId="urn:microsoft.com/office/officeart/2005/8/layout/radial6"/>
    <dgm:cxn modelId="{6BE0C8FC-E43F-4E8A-8097-5B6EF530CCB3}" type="presParOf" srcId="{C585D4FE-3703-4676-A2D1-C17593F0FC86}" destId="{6211C391-EA4A-4625-8FEA-CAA5A4ED766E}" srcOrd="4" destOrd="0" presId="urn:microsoft.com/office/officeart/2005/8/layout/radial6"/>
    <dgm:cxn modelId="{2E277ED0-EBB7-4FB4-9DDF-6E081119F969}" type="presParOf" srcId="{C585D4FE-3703-4676-A2D1-C17593F0FC86}" destId="{E92869B1-1995-4D12-8BCA-53E1533D029E}" srcOrd="5" destOrd="0" presId="urn:microsoft.com/office/officeart/2005/8/layout/radial6"/>
    <dgm:cxn modelId="{6353FA8A-D00A-4AA2-9DAC-5BB86D51B642}" type="presParOf" srcId="{C585D4FE-3703-4676-A2D1-C17593F0FC86}" destId="{A3E17968-9FE2-49D8-AEAC-75AD6E6709F2}" srcOrd="6" destOrd="0" presId="urn:microsoft.com/office/officeart/2005/8/layout/radial6"/>
    <dgm:cxn modelId="{E564F8C2-CFB1-4071-A04A-78CC72689A5D}" type="presParOf" srcId="{C585D4FE-3703-4676-A2D1-C17593F0FC86}" destId="{CD960715-D81B-46E5-BBFE-8CCF27799D68}" srcOrd="7" destOrd="0" presId="urn:microsoft.com/office/officeart/2005/8/layout/radial6"/>
    <dgm:cxn modelId="{F46D3CD8-604C-4A91-BD2B-E2B076110F06}" type="presParOf" srcId="{C585D4FE-3703-4676-A2D1-C17593F0FC86}" destId="{8D392178-837D-4355-AEAF-BE3A087A73D2}" srcOrd="8" destOrd="0" presId="urn:microsoft.com/office/officeart/2005/8/layout/radial6"/>
    <dgm:cxn modelId="{76BEAC8C-DB01-4710-8D73-81F30B23D3C7}" type="presParOf" srcId="{C585D4FE-3703-4676-A2D1-C17593F0FC86}" destId="{5BD94688-8FF1-4A51-BEA4-FBA8044E1354}" srcOrd="9" destOrd="0" presId="urn:microsoft.com/office/officeart/2005/8/layout/radial6"/>
    <dgm:cxn modelId="{A377ADEE-6B89-4F39-A58D-D130FB2FFE17}" type="presParOf" srcId="{C585D4FE-3703-4676-A2D1-C17593F0FC86}" destId="{8102A99D-44F4-C049-BEC5-ADDD97F1FB79}" srcOrd="10" destOrd="0" presId="urn:microsoft.com/office/officeart/2005/8/layout/radial6"/>
    <dgm:cxn modelId="{7C0603AF-3BA3-4DF3-918A-714A894D097E}" type="presParOf" srcId="{C585D4FE-3703-4676-A2D1-C17593F0FC86}" destId="{02DB1F0F-0A14-BD49-91E5-138A2AE9E080}" srcOrd="11" destOrd="0" presId="urn:microsoft.com/office/officeart/2005/8/layout/radial6"/>
    <dgm:cxn modelId="{11ED745B-DE17-4F46-8817-ED2590CABD92}" type="presParOf" srcId="{C585D4FE-3703-4676-A2D1-C17593F0FC86}" destId="{9F1DD282-DF31-1741-8895-1456050322D9}"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5FF8EC-3875-4167-8C22-FE9DE93272A4}" type="doc">
      <dgm:prSet loTypeId="urn:microsoft.com/office/officeart/2005/8/layout/pyramid1" loCatId="pyramid" qsTypeId="urn:microsoft.com/office/officeart/2005/8/quickstyle/3d3" qsCatId="3D" csTypeId="urn:microsoft.com/office/officeart/2005/8/colors/colorful3" csCatId="colorful" phldr="1"/>
      <dgm:spPr/>
    </dgm:pt>
    <dgm:pt modelId="{3A9D5C5F-4F6B-4855-804C-967C27897F22}">
      <dgm:prSet phldrT="[Text]" custT="1"/>
      <dgm:spPr>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 </a:t>
          </a:r>
          <a:r>
            <a:rPr lang="en-US" sz="1400" b="1" dirty="0" smtClean="0">
              <a:solidFill>
                <a:schemeClr val="accent2">
                  <a:lumMod val="50000"/>
                </a:schemeClr>
              </a:solidFill>
              <a:latin typeface="+mn-lt"/>
              <a:cs typeface="Times New Roman" pitchFamily="18" charset="0"/>
            </a:rPr>
            <a:t>Level III</a:t>
          </a:r>
        </a:p>
      </dgm:t>
    </dgm:pt>
    <dgm:pt modelId="{69E954FF-75BE-4D49-A519-7737A8F447CB}" type="parTrans" cxnId="{825E2B68-9B13-4D5B-9D51-78B9E70103AE}">
      <dgm:prSet/>
      <dgm:spPr/>
      <dgm:t>
        <a:bodyPr/>
        <a:lstStyle/>
        <a:p>
          <a:endParaRPr lang="en-US"/>
        </a:p>
      </dgm:t>
    </dgm:pt>
    <dgm:pt modelId="{2C20B82A-2A77-45DD-AFDA-0976A3C5497B}" type="sibTrans" cxnId="{825E2B68-9B13-4D5B-9D51-78B9E70103AE}">
      <dgm:prSet/>
      <dgm:spPr/>
      <dgm:t>
        <a:bodyPr/>
        <a:lstStyle/>
        <a:p>
          <a:endParaRPr lang="en-US"/>
        </a:p>
      </dgm:t>
    </dgm:pt>
    <dgm:pt modelId="{95308EE1-1B10-490E-8275-358980F4C5B7}">
      <dgm:prSet phldrT="[Text]" custT="1">
        <dgm:style>
          <a:lnRef idx="1">
            <a:schemeClr val="accent6"/>
          </a:lnRef>
          <a:fillRef idx="2">
            <a:schemeClr val="accent6"/>
          </a:fillRef>
          <a:effectRef idx="1">
            <a:schemeClr val="accent6"/>
          </a:effectRef>
          <a:fontRef idx="minor">
            <a:schemeClr val="dk1"/>
          </a:fontRef>
        </dgm:style>
      </dgm:prSet>
      <dgm:spPr>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100000"/>
            </a:lnSpc>
            <a:spcAft>
              <a:spcPts val="0"/>
            </a:spcAft>
          </a:pPr>
          <a:r>
            <a:rPr lang="en-US" sz="1600" b="1" dirty="0" smtClean="0">
              <a:solidFill>
                <a:schemeClr val="accent2">
                  <a:lumMod val="50000"/>
                </a:schemeClr>
              </a:solidFill>
              <a:latin typeface="+mn-lt"/>
              <a:cs typeface="Times New Roman" pitchFamily="18" charset="0"/>
            </a:rPr>
            <a:t>Level II</a:t>
          </a:r>
          <a:r>
            <a:rPr lang="en-US" sz="1400" b="1" dirty="0" smtClean="0">
              <a:solidFill>
                <a:schemeClr val="accent2">
                  <a:lumMod val="50000"/>
                </a:schemeClr>
              </a:solidFill>
              <a:latin typeface="+mn-lt"/>
              <a:cs typeface="Times New Roman" pitchFamily="18" charset="0"/>
            </a:rPr>
            <a:t> </a:t>
          </a:r>
        </a:p>
        <a:p>
          <a:pPr algn="ctr">
            <a:lnSpc>
              <a:spcPct val="100000"/>
            </a:lnSpc>
            <a:spcAft>
              <a:spcPts val="0"/>
            </a:spcAft>
          </a:pPr>
          <a:r>
            <a:rPr lang="en-US" sz="1200" b="1" dirty="0" smtClean="0">
              <a:solidFill>
                <a:schemeClr val="accent2">
                  <a:lumMod val="50000"/>
                </a:schemeClr>
              </a:solidFill>
              <a:latin typeface="+mn-lt"/>
              <a:cs typeface="Times New Roman" pitchFamily="18" charset="0"/>
            </a:rPr>
            <a:t>Small Group or Individual </a:t>
          </a:r>
        </a:p>
        <a:p>
          <a:pPr algn="ctr">
            <a:lnSpc>
              <a:spcPct val="100000"/>
            </a:lnSpc>
            <a:spcAft>
              <a:spcPts val="0"/>
            </a:spcAft>
          </a:pPr>
          <a:r>
            <a:rPr lang="en-US" sz="1200" b="1" dirty="0" smtClean="0">
              <a:solidFill>
                <a:schemeClr val="accent2">
                  <a:lumMod val="50000"/>
                </a:schemeClr>
              </a:solidFill>
              <a:latin typeface="+mn-lt"/>
              <a:cs typeface="Times New Roman" pitchFamily="18" charset="0"/>
            </a:rPr>
            <a:t>Example: </a:t>
          </a:r>
          <a:r>
            <a:rPr lang="en-US" sz="1200" b="0" dirty="0" smtClean="0">
              <a:solidFill>
                <a:schemeClr val="accent2">
                  <a:lumMod val="50000"/>
                </a:schemeClr>
              </a:solidFill>
              <a:latin typeface="+mn-lt"/>
              <a:cs typeface="Times New Roman" pitchFamily="18" charset="0"/>
            </a:rPr>
            <a:t>Student and/or Parent Conferences</a:t>
          </a:r>
          <a:endParaRPr lang="en-US" sz="1200" b="0" dirty="0">
            <a:solidFill>
              <a:schemeClr val="accent2">
                <a:lumMod val="50000"/>
              </a:schemeClr>
            </a:solidFill>
            <a:latin typeface="+mn-lt"/>
            <a:cs typeface="Times New Roman" pitchFamily="18" charset="0"/>
          </a:endParaRPr>
        </a:p>
      </dgm:t>
    </dgm:pt>
    <dgm:pt modelId="{D489FD44-E5B1-482C-96F4-9EE024B3D96C}" type="parTrans" cxnId="{D4733D5F-70AC-49DA-93CB-222097C29B00}">
      <dgm:prSet/>
      <dgm:spPr/>
      <dgm:t>
        <a:bodyPr/>
        <a:lstStyle/>
        <a:p>
          <a:endParaRPr lang="en-US"/>
        </a:p>
      </dgm:t>
    </dgm:pt>
    <dgm:pt modelId="{6C3681C0-3832-4380-8051-D6C4A1E3A960}" type="sibTrans" cxnId="{D4733D5F-70AC-49DA-93CB-222097C29B00}">
      <dgm:prSet/>
      <dgm:spPr/>
      <dgm:t>
        <a:bodyPr/>
        <a:lstStyle/>
        <a:p>
          <a:endParaRPr lang="en-US"/>
        </a:p>
      </dgm:t>
    </dgm:pt>
    <dgm:pt modelId="{8B430DC6-C7BC-4B29-816E-6A2D8F132CB2}">
      <dgm:prSet phldrT="[Text]" custT="1">
        <dgm:style>
          <a:lnRef idx="0">
            <a:schemeClr val="accent6"/>
          </a:lnRef>
          <a:fillRef idx="3">
            <a:schemeClr val="accent6"/>
          </a:fillRef>
          <a:effectRef idx="3">
            <a:schemeClr val="accent6"/>
          </a:effectRef>
          <a:fontRef idx="minor">
            <a:schemeClr val="lt1"/>
          </a:fontRef>
        </dgm:style>
      </dgm:prSet>
      <dgm:spPr>
        <a:solidFill>
          <a:srgbClr val="BB6B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lnSpc>
              <a:spcPct val="90000"/>
            </a:lnSpc>
          </a:pPr>
          <a:r>
            <a:rPr lang="en-US" sz="2600" b="1" dirty="0" smtClean="0">
              <a:solidFill>
                <a:schemeClr val="accent2">
                  <a:lumMod val="50000"/>
                </a:schemeClr>
              </a:solidFill>
              <a:latin typeface="+mn-lt"/>
              <a:cs typeface="Times New Roman" pitchFamily="18" charset="0"/>
            </a:rPr>
            <a:t>Level I </a:t>
          </a:r>
        </a:p>
        <a:p>
          <a:pPr algn="ctr">
            <a:lnSpc>
              <a:spcPct val="100000"/>
            </a:lnSpc>
          </a:pPr>
          <a:r>
            <a:rPr lang="en-US" sz="2400" b="1" dirty="0" smtClean="0">
              <a:solidFill>
                <a:schemeClr val="accent2">
                  <a:lumMod val="50000"/>
                </a:schemeClr>
              </a:solidFill>
              <a:latin typeface="+mn-lt"/>
              <a:cs typeface="Times New Roman" pitchFamily="18" charset="0"/>
            </a:rPr>
            <a:t>Whole School Interventions - </a:t>
          </a:r>
          <a:r>
            <a:rPr lang="en-US" sz="2200" b="0" dirty="0" smtClean="0">
              <a:solidFill>
                <a:schemeClr val="accent2">
                  <a:lumMod val="50000"/>
                </a:schemeClr>
              </a:solidFill>
              <a:latin typeface="+mn-lt"/>
              <a:cs typeface="Times New Roman" pitchFamily="18" charset="0"/>
            </a:rPr>
            <a:t>establish a positive school climate</a:t>
          </a:r>
        </a:p>
        <a:p>
          <a:pPr algn="ctr">
            <a:lnSpc>
              <a:spcPct val="90000"/>
            </a:lnSpc>
          </a:pPr>
          <a:r>
            <a:rPr lang="en-US" sz="2000" b="1" dirty="0" smtClean="0">
              <a:solidFill>
                <a:schemeClr val="accent2">
                  <a:lumMod val="50000"/>
                </a:schemeClr>
              </a:solidFill>
              <a:latin typeface="+mn-lt"/>
              <a:cs typeface="Times New Roman" pitchFamily="18" charset="0"/>
            </a:rPr>
            <a:t>Example</a:t>
          </a:r>
          <a:r>
            <a:rPr lang="en-US" sz="2000" b="0" dirty="0" smtClean="0">
              <a:solidFill>
                <a:schemeClr val="accent2">
                  <a:lumMod val="50000"/>
                </a:schemeClr>
              </a:solidFill>
              <a:latin typeface="+mn-lt"/>
              <a:cs typeface="Times New Roman" pitchFamily="18" charset="0"/>
            </a:rPr>
            <a:t>: Restorative Practices</a:t>
          </a:r>
        </a:p>
      </dgm:t>
    </dgm:pt>
    <dgm:pt modelId="{9845A456-7A7D-4AD8-BD95-14BDDF083E0E}" type="parTrans" cxnId="{026FBFAC-53AB-4500-9C32-BD58C355DFF5}">
      <dgm:prSet/>
      <dgm:spPr/>
      <dgm:t>
        <a:bodyPr/>
        <a:lstStyle/>
        <a:p>
          <a:endParaRPr lang="en-US"/>
        </a:p>
      </dgm:t>
    </dgm:pt>
    <dgm:pt modelId="{B7B9251F-6B9A-443C-8301-D7B4AAA9666B}" type="sibTrans" cxnId="{026FBFAC-53AB-4500-9C32-BD58C355DFF5}">
      <dgm:prSet/>
      <dgm:spPr/>
      <dgm:t>
        <a:bodyPr/>
        <a:lstStyle/>
        <a:p>
          <a:endParaRPr lang="en-US"/>
        </a:p>
      </dgm:t>
    </dgm:pt>
    <dgm:pt modelId="{31D6F872-1CB5-4E59-A801-BE9305B61100}" type="pres">
      <dgm:prSet presAssocID="{F45FF8EC-3875-4167-8C22-FE9DE93272A4}" presName="Name0" presStyleCnt="0">
        <dgm:presLayoutVars>
          <dgm:dir/>
          <dgm:animLvl val="lvl"/>
          <dgm:resizeHandles val="exact"/>
        </dgm:presLayoutVars>
      </dgm:prSet>
      <dgm:spPr/>
    </dgm:pt>
    <dgm:pt modelId="{120B93F8-0790-4546-9E43-5CA1ADB04B75}" type="pres">
      <dgm:prSet presAssocID="{3A9D5C5F-4F6B-4855-804C-967C27897F22}" presName="Name8" presStyleCnt="0"/>
      <dgm:spPr/>
    </dgm:pt>
    <dgm:pt modelId="{5C6E966B-DF5C-4C5C-A4A0-6E46F7222019}" type="pres">
      <dgm:prSet presAssocID="{3A9D5C5F-4F6B-4855-804C-967C27897F22}" presName="level" presStyleLbl="node1" presStyleIdx="0" presStyleCnt="3" custScaleY="51716" custLinFactNeighborX="-2547" custLinFactNeighborY="-1495">
        <dgm:presLayoutVars>
          <dgm:chMax val="1"/>
          <dgm:bulletEnabled val="1"/>
        </dgm:presLayoutVars>
      </dgm:prSet>
      <dgm:spPr/>
      <dgm:t>
        <a:bodyPr/>
        <a:lstStyle/>
        <a:p>
          <a:endParaRPr lang="en-US"/>
        </a:p>
      </dgm:t>
    </dgm:pt>
    <dgm:pt modelId="{3213E560-1314-4385-B2B3-A815D4CC4CE1}" type="pres">
      <dgm:prSet presAssocID="{3A9D5C5F-4F6B-4855-804C-967C27897F22}" presName="levelTx" presStyleLbl="revTx" presStyleIdx="0" presStyleCnt="0">
        <dgm:presLayoutVars>
          <dgm:chMax val="1"/>
          <dgm:bulletEnabled val="1"/>
        </dgm:presLayoutVars>
      </dgm:prSet>
      <dgm:spPr/>
      <dgm:t>
        <a:bodyPr/>
        <a:lstStyle/>
        <a:p>
          <a:endParaRPr lang="en-US"/>
        </a:p>
      </dgm:t>
    </dgm:pt>
    <dgm:pt modelId="{98A4A3B1-A23B-46DE-AD3C-8B5B1C6E642A}" type="pres">
      <dgm:prSet presAssocID="{95308EE1-1B10-490E-8275-358980F4C5B7}" presName="Name8" presStyleCnt="0"/>
      <dgm:spPr/>
    </dgm:pt>
    <dgm:pt modelId="{2B1329F7-ECF6-48DE-9F4B-795F6DBF1B6C}" type="pres">
      <dgm:prSet presAssocID="{95308EE1-1B10-490E-8275-358980F4C5B7}" presName="level" presStyleLbl="node1" presStyleIdx="1" presStyleCnt="3" custScaleY="96048" custLinFactNeighborX="-891" custLinFactNeighborY="662">
        <dgm:presLayoutVars>
          <dgm:chMax val="1"/>
          <dgm:bulletEnabled val="1"/>
        </dgm:presLayoutVars>
      </dgm:prSet>
      <dgm:spPr/>
      <dgm:t>
        <a:bodyPr/>
        <a:lstStyle/>
        <a:p>
          <a:endParaRPr lang="en-US"/>
        </a:p>
      </dgm:t>
    </dgm:pt>
    <dgm:pt modelId="{56499B2E-5445-419C-83B1-875A5E8FA74C}" type="pres">
      <dgm:prSet presAssocID="{95308EE1-1B10-490E-8275-358980F4C5B7}" presName="levelTx" presStyleLbl="revTx" presStyleIdx="0" presStyleCnt="0">
        <dgm:presLayoutVars>
          <dgm:chMax val="1"/>
          <dgm:bulletEnabled val="1"/>
        </dgm:presLayoutVars>
      </dgm:prSet>
      <dgm:spPr/>
      <dgm:t>
        <a:bodyPr/>
        <a:lstStyle/>
        <a:p>
          <a:endParaRPr lang="en-US"/>
        </a:p>
      </dgm:t>
    </dgm:pt>
    <dgm:pt modelId="{7DDA074E-2F90-4C56-A2DD-5837CBD9E69D}" type="pres">
      <dgm:prSet presAssocID="{8B430DC6-C7BC-4B29-816E-6A2D8F132CB2}" presName="Name8" presStyleCnt="0"/>
      <dgm:spPr/>
    </dgm:pt>
    <dgm:pt modelId="{A0FF7B04-04B3-4C90-9068-E5E764131300}" type="pres">
      <dgm:prSet presAssocID="{8B430DC6-C7BC-4B29-816E-6A2D8F132CB2}" presName="level" presStyleLbl="node1" presStyleIdx="2" presStyleCnt="3" custScaleY="113032" custLinFactNeighborX="-505" custLinFactNeighborY="701">
        <dgm:presLayoutVars>
          <dgm:chMax val="1"/>
          <dgm:bulletEnabled val="1"/>
        </dgm:presLayoutVars>
      </dgm:prSet>
      <dgm:spPr/>
      <dgm:t>
        <a:bodyPr/>
        <a:lstStyle/>
        <a:p>
          <a:endParaRPr lang="en-US"/>
        </a:p>
      </dgm:t>
    </dgm:pt>
    <dgm:pt modelId="{DE861768-D078-4465-8769-C28087321BC7}" type="pres">
      <dgm:prSet presAssocID="{8B430DC6-C7BC-4B29-816E-6A2D8F132CB2}" presName="levelTx" presStyleLbl="revTx" presStyleIdx="0" presStyleCnt="0">
        <dgm:presLayoutVars>
          <dgm:chMax val="1"/>
          <dgm:bulletEnabled val="1"/>
        </dgm:presLayoutVars>
      </dgm:prSet>
      <dgm:spPr/>
      <dgm:t>
        <a:bodyPr/>
        <a:lstStyle/>
        <a:p>
          <a:endParaRPr lang="en-US"/>
        </a:p>
      </dgm:t>
    </dgm:pt>
  </dgm:ptLst>
  <dgm:cxnLst>
    <dgm:cxn modelId="{E8B534B0-BEBA-4F9F-902B-D63997946201}" type="presOf" srcId="{8B430DC6-C7BC-4B29-816E-6A2D8F132CB2}" destId="{DE861768-D078-4465-8769-C28087321BC7}" srcOrd="1" destOrd="0" presId="urn:microsoft.com/office/officeart/2005/8/layout/pyramid1"/>
    <dgm:cxn modelId="{D4733D5F-70AC-49DA-93CB-222097C29B00}" srcId="{F45FF8EC-3875-4167-8C22-FE9DE93272A4}" destId="{95308EE1-1B10-490E-8275-358980F4C5B7}" srcOrd="1" destOrd="0" parTransId="{D489FD44-E5B1-482C-96F4-9EE024B3D96C}" sibTransId="{6C3681C0-3832-4380-8051-D6C4A1E3A960}"/>
    <dgm:cxn modelId="{825E2B68-9B13-4D5B-9D51-78B9E70103AE}" srcId="{F45FF8EC-3875-4167-8C22-FE9DE93272A4}" destId="{3A9D5C5F-4F6B-4855-804C-967C27897F22}" srcOrd="0" destOrd="0" parTransId="{69E954FF-75BE-4D49-A519-7737A8F447CB}" sibTransId="{2C20B82A-2A77-45DD-AFDA-0976A3C5497B}"/>
    <dgm:cxn modelId="{11ED48A7-FD5D-455E-8D11-6323137ABE9E}" type="presOf" srcId="{8B430DC6-C7BC-4B29-816E-6A2D8F132CB2}" destId="{A0FF7B04-04B3-4C90-9068-E5E764131300}" srcOrd="0" destOrd="0" presId="urn:microsoft.com/office/officeart/2005/8/layout/pyramid1"/>
    <dgm:cxn modelId="{FA55A968-064F-4778-833C-DA5D4F21FF96}" type="presOf" srcId="{3A9D5C5F-4F6B-4855-804C-967C27897F22}" destId="{5C6E966B-DF5C-4C5C-A4A0-6E46F7222019}" srcOrd="0" destOrd="0" presId="urn:microsoft.com/office/officeart/2005/8/layout/pyramid1"/>
    <dgm:cxn modelId="{13C4997C-7860-4E0A-A35D-3899DFBACEE9}" type="presOf" srcId="{95308EE1-1B10-490E-8275-358980F4C5B7}" destId="{2B1329F7-ECF6-48DE-9F4B-795F6DBF1B6C}" srcOrd="0" destOrd="0" presId="urn:microsoft.com/office/officeart/2005/8/layout/pyramid1"/>
    <dgm:cxn modelId="{6F557903-C0C4-4C00-9EEF-D24CB1324CDC}" type="presOf" srcId="{95308EE1-1B10-490E-8275-358980F4C5B7}" destId="{56499B2E-5445-419C-83B1-875A5E8FA74C}" srcOrd="1" destOrd="0" presId="urn:microsoft.com/office/officeart/2005/8/layout/pyramid1"/>
    <dgm:cxn modelId="{10C192C6-D5B0-41E7-B2CD-39629CFBA5EB}" type="presOf" srcId="{3A9D5C5F-4F6B-4855-804C-967C27897F22}" destId="{3213E560-1314-4385-B2B3-A815D4CC4CE1}" srcOrd="1" destOrd="0" presId="urn:microsoft.com/office/officeart/2005/8/layout/pyramid1"/>
    <dgm:cxn modelId="{DB28F8DB-3361-49EE-B539-14E1D31D5301}" type="presOf" srcId="{F45FF8EC-3875-4167-8C22-FE9DE93272A4}" destId="{31D6F872-1CB5-4E59-A801-BE9305B61100}" srcOrd="0" destOrd="0" presId="urn:microsoft.com/office/officeart/2005/8/layout/pyramid1"/>
    <dgm:cxn modelId="{026FBFAC-53AB-4500-9C32-BD58C355DFF5}" srcId="{F45FF8EC-3875-4167-8C22-FE9DE93272A4}" destId="{8B430DC6-C7BC-4B29-816E-6A2D8F132CB2}" srcOrd="2" destOrd="0" parTransId="{9845A456-7A7D-4AD8-BD95-14BDDF083E0E}" sibTransId="{B7B9251F-6B9A-443C-8301-D7B4AAA9666B}"/>
    <dgm:cxn modelId="{3904E429-4916-4DF5-834A-7739F89A095E}" type="presParOf" srcId="{31D6F872-1CB5-4E59-A801-BE9305B61100}" destId="{120B93F8-0790-4546-9E43-5CA1ADB04B75}" srcOrd="0" destOrd="0" presId="urn:microsoft.com/office/officeart/2005/8/layout/pyramid1"/>
    <dgm:cxn modelId="{F95B28C2-D1A0-4090-8BAE-A6FEBCA6A6A4}" type="presParOf" srcId="{120B93F8-0790-4546-9E43-5CA1ADB04B75}" destId="{5C6E966B-DF5C-4C5C-A4A0-6E46F7222019}" srcOrd="0" destOrd="0" presId="urn:microsoft.com/office/officeart/2005/8/layout/pyramid1"/>
    <dgm:cxn modelId="{6D10D0EA-8B09-44CE-82B6-041348AC7BA1}" type="presParOf" srcId="{120B93F8-0790-4546-9E43-5CA1ADB04B75}" destId="{3213E560-1314-4385-B2B3-A815D4CC4CE1}" srcOrd="1" destOrd="0" presId="urn:microsoft.com/office/officeart/2005/8/layout/pyramid1"/>
    <dgm:cxn modelId="{A5E77DBD-901E-4A0E-86E7-E1EAD1B6325A}" type="presParOf" srcId="{31D6F872-1CB5-4E59-A801-BE9305B61100}" destId="{98A4A3B1-A23B-46DE-AD3C-8B5B1C6E642A}" srcOrd="1" destOrd="0" presId="urn:microsoft.com/office/officeart/2005/8/layout/pyramid1"/>
    <dgm:cxn modelId="{78407DD6-ABCC-414F-A975-7E4B261F0A01}" type="presParOf" srcId="{98A4A3B1-A23B-46DE-AD3C-8B5B1C6E642A}" destId="{2B1329F7-ECF6-48DE-9F4B-795F6DBF1B6C}" srcOrd="0" destOrd="0" presId="urn:microsoft.com/office/officeart/2005/8/layout/pyramid1"/>
    <dgm:cxn modelId="{43DA6ECF-F85E-474A-9034-8716E54DB678}" type="presParOf" srcId="{98A4A3B1-A23B-46DE-AD3C-8B5B1C6E642A}" destId="{56499B2E-5445-419C-83B1-875A5E8FA74C}" srcOrd="1" destOrd="0" presId="urn:microsoft.com/office/officeart/2005/8/layout/pyramid1"/>
    <dgm:cxn modelId="{1362405F-989B-4F29-AC17-3A1198770B2A}" type="presParOf" srcId="{31D6F872-1CB5-4E59-A801-BE9305B61100}" destId="{7DDA074E-2F90-4C56-A2DD-5837CBD9E69D}" srcOrd="2" destOrd="0" presId="urn:microsoft.com/office/officeart/2005/8/layout/pyramid1"/>
    <dgm:cxn modelId="{98D65D17-734D-4D32-9AC0-1D1B2744A8E7}" type="presParOf" srcId="{7DDA074E-2F90-4C56-A2DD-5837CBD9E69D}" destId="{A0FF7B04-04B3-4C90-9068-E5E764131300}" srcOrd="0" destOrd="0" presId="urn:microsoft.com/office/officeart/2005/8/layout/pyramid1"/>
    <dgm:cxn modelId="{9C928FAD-2160-4A0C-8875-A8B90A076B89}" type="presParOf" srcId="{7DDA074E-2F90-4C56-A2DD-5837CBD9E69D}" destId="{DE861768-D078-4465-8769-C28087321BC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19707-58AA-486F-BB39-03653CC7D027}" type="doc">
      <dgm:prSet loTypeId="urn:microsoft.com/office/officeart/2005/8/layout/default#1" loCatId="list" qsTypeId="urn:microsoft.com/office/officeart/2005/8/quickstyle/simple1" qsCatId="simple" csTypeId="urn:microsoft.com/office/officeart/2005/8/colors/colorful1#2" csCatId="colorful" phldr="1"/>
      <dgm:spPr/>
      <dgm:t>
        <a:bodyPr/>
        <a:lstStyle/>
        <a:p>
          <a:endParaRPr lang="en-US"/>
        </a:p>
      </dgm:t>
    </dgm:pt>
    <dgm:pt modelId="{D4692674-5B26-4985-9141-909FC16DB744}">
      <dgm:prSet phldrT="[Text]"/>
      <dgm:spPr>
        <a:solidFill>
          <a:schemeClr val="tx1">
            <a:lumMod val="50000"/>
            <a:lumOff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Restorative Practices</a:t>
          </a:r>
        </a:p>
        <a:p>
          <a:pPr defTabSz="844550">
            <a:lnSpc>
              <a:spcPct val="90000"/>
            </a:lnSpc>
            <a:spcBef>
              <a:spcPct val="0"/>
            </a:spcBef>
            <a:spcAft>
              <a:spcPct val="35000"/>
            </a:spcAft>
          </a:pPr>
          <a:endParaRPr lang="en-US" dirty="0">
            <a:solidFill>
              <a:schemeClr val="tx1"/>
            </a:solidFill>
          </a:endParaRPr>
        </a:p>
      </dgm:t>
    </dgm:pt>
    <dgm:pt modelId="{3B82B143-9640-4026-B3AC-A79C50FA6D60}" type="parTrans" cxnId="{FDAD306D-E104-4F36-98CC-9FC024500BF6}">
      <dgm:prSet/>
      <dgm:spPr/>
      <dgm:t>
        <a:bodyPr/>
        <a:lstStyle/>
        <a:p>
          <a:endParaRPr lang="en-US"/>
        </a:p>
      </dgm:t>
    </dgm:pt>
    <dgm:pt modelId="{F1F194FD-1E64-4A3C-85E0-50F9FFF27C35}" type="sibTrans" cxnId="{FDAD306D-E104-4F36-98CC-9FC024500BF6}">
      <dgm:prSet/>
      <dgm:spPr/>
      <dgm:t>
        <a:bodyPr/>
        <a:lstStyle/>
        <a:p>
          <a:endParaRPr lang="en-US"/>
        </a:p>
      </dgm:t>
    </dgm:pt>
    <dgm:pt modelId="{C35E6CF3-6256-4556-B46B-C362B681B296}">
      <dgm:prSet phldrT="[Text]"/>
      <dgm:spPr>
        <a:solidFill>
          <a:schemeClr val="accent6"/>
        </a:solidFill>
      </dgm:spPr>
      <dgm:t>
        <a:bodyPr/>
        <a:lstStyle/>
        <a:p>
          <a:r>
            <a:rPr lang="en-US" b="1" dirty="0" smtClean="0">
              <a:solidFill>
                <a:schemeClr val="tx1"/>
              </a:solidFill>
            </a:rPr>
            <a:t>PBIS</a:t>
          </a:r>
        </a:p>
        <a:p>
          <a:r>
            <a:rPr lang="en-US" b="1" dirty="0" smtClean="0">
              <a:solidFill>
                <a:schemeClr val="tx1"/>
              </a:solidFill>
            </a:rPr>
            <a:t>Positive Behavioral Interventions and Support</a:t>
          </a:r>
          <a:endParaRPr lang="en-US" b="1" dirty="0">
            <a:solidFill>
              <a:schemeClr val="tx1"/>
            </a:solidFill>
          </a:endParaRPr>
        </a:p>
      </dgm:t>
    </dgm:pt>
    <dgm:pt modelId="{DB8AA30A-62A0-406E-8EA8-DF3347F0F794}" type="parTrans" cxnId="{F254630C-EA58-40A3-A5CC-61FB1ADD452A}">
      <dgm:prSet/>
      <dgm:spPr/>
      <dgm:t>
        <a:bodyPr/>
        <a:lstStyle/>
        <a:p>
          <a:endParaRPr lang="en-US"/>
        </a:p>
      </dgm:t>
    </dgm:pt>
    <dgm:pt modelId="{028B5657-1442-4886-97AD-A06F1773F6BC}" type="sibTrans" cxnId="{F254630C-EA58-40A3-A5CC-61FB1ADD452A}">
      <dgm:prSet/>
      <dgm:spPr/>
      <dgm:t>
        <a:bodyPr/>
        <a:lstStyle/>
        <a:p>
          <a:endParaRPr lang="en-US"/>
        </a:p>
      </dgm:t>
    </dgm:pt>
    <dgm:pt modelId="{C552C08C-E891-4DF4-9575-DC7FD219BBC3}">
      <dgm:prSet/>
      <dgm:spPr>
        <a:solidFill>
          <a:schemeClr val="accent1"/>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Mental Health Referrals</a:t>
          </a:r>
        </a:p>
        <a:p>
          <a:pPr defTabSz="844550">
            <a:lnSpc>
              <a:spcPct val="90000"/>
            </a:lnSpc>
            <a:spcBef>
              <a:spcPct val="0"/>
            </a:spcBef>
            <a:spcAft>
              <a:spcPct val="35000"/>
            </a:spcAft>
          </a:pPr>
          <a:endParaRPr lang="en-US" dirty="0">
            <a:solidFill>
              <a:schemeClr val="tx1"/>
            </a:solidFill>
          </a:endParaRPr>
        </a:p>
      </dgm:t>
    </dgm:pt>
    <dgm:pt modelId="{094269D5-F28E-48A3-9005-B011B8EBC132}" type="parTrans" cxnId="{878A7EF8-5E83-47E4-8C46-295808896671}">
      <dgm:prSet/>
      <dgm:spPr/>
      <dgm:t>
        <a:bodyPr/>
        <a:lstStyle/>
        <a:p>
          <a:endParaRPr lang="en-US"/>
        </a:p>
      </dgm:t>
    </dgm:pt>
    <dgm:pt modelId="{960B760B-9043-4F51-BB00-86CC51115C34}" type="sibTrans" cxnId="{878A7EF8-5E83-47E4-8C46-295808896671}">
      <dgm:prSet/>
      <dgm:spPr/>
      <dgm:t>
        <a:bodyPr/>
        <a:lstStyle/>
        <a:p>
          <a:endParaRPr lang="en-US"/>
        </a:p>
      </dgm:t>
    </dgm:pt>
    <dgm:pt modelId="{55767D23-E28F-4FE0-92C5-12CD2CA88E16}">
      <dgm:prSet/>
      <dgm:spPr>
        <a:solidFill>
          <a:schemeClr val="accent4"/>
        </a:solidFill>
      </dgm:spPr>
      <dgm:t>
        <a:bodyPr/>
        <a:lstStyle/>
        <a:p>
          <a:r>
            <a:rPr lang="en-US" b="1" dirty="0" smtClean="0">
              <a:solidFill>
                <a:schemeClr val="tx1"/>
              </a:solidFill>
            </a:rPr>
            <a:t>Student Support Team Meetings</a:t>
          </a:r>
          <a:endParaRPr lang="en-US" b="1" dirty="0">
            <a:solidFill>
              <a:schemeClr val="tx1"/>
            </a:solidFill>
          </a:endParaRPr>
        </a:p>
      </dgm:t>
    </dgm:pt>
    <dgm:pt modelId="{E29B04B9-0319-48D2-8DF9-72D0FA73767B}" type="parTrans" cxnId="{EA1B7D9F-0397-4899-B22B-D88B5FB7132B}">
      <dgm:prSet/>
      <dgm:spPr/>
      <dgm:t>
        <a:bodyPr/>
        <a:lstStyle/>
        <a:p>
          <a:endParaRPr lang="en-US"/>
        </a:p>
      </dgm:t>
    </dgm:pt>
    <dgm:pt modelId="{08DC43FC-FD4A-46DE-91B5-BFEA52D32288}" type="sibTrans" cxnId="{EA1B7D9F-0397-4899-B22B-D88B5FB7132B}">
      <dgm:prSet/>
      <dgm:spPr/>
      <dgm:t>
        <a:bodyPr/>
        <a:lstStyle/>
        <a:p>
          <a:endParaRPr lang="en-US"/>
        </a:p>
      </dgm:t>
    </dgm:pt>
    <dgm:pt modelId="{B2AE1BCF-4AB5-41AC-A9D9-754120E8BA18}">
      <dgm:prSet/>
      <dgm:spPr>
        <a:solidFill>
          <a:schemeClr val="accent5"/>
        </a:solidFill>
      </dgm:spPr>
      <dgm:t>
        <a:bodyPr/>
        <a:lstStyle/>
        <a:p>
          <a:r>
            <a:rPr lang="en-US" b="1" dirty="0" smtClean="0">
              <a:solidFill>
                <a:schemeClr val="tx1"/>
              </a:solidFill>
            </a:rPr>
            <a:t>Mindfulness</a:t>
          </a:r>
        </a:p>
      </dgm:t>
    </dgm:pt>
    <dgm:pt modelId="{5093537A-B57F-4CCA-97BF-65615FF7CD47}" type="parTrans" cxnId="{D9BCBF43-E5E0-4101-A992-72B820E447C3}">
      <dgm:prSet/>
      <dgm:spPr/>
      <dgm:t>
        <a:bodyPr/>
        <a:lstStyle/>
        <a:p>
          <a:endParaRPr lang="en-US"/>
        </a:p>
      </dgm:t>
    </dgm:pt>
    <dgm:pt modelId="{ED4BC646-CE6E-4309-88BA-5C64F0ED7DEB}" type="sibTrans" cxnId="{D9BCBF43-E5E0-4101-A992-72B820E447C3}">
      <dgm:prSet/>
      <dgm:spPr/>
      <dgm:t>
        <a:bodyPr/>
        <a:lstStyle/>
        <a:p>
          <a:endParaRPr lang="en-US"/>
        </a:p>
      </dgm:t>
    </dgm:pt>
    <dgm:pt modelId="{0384BB25-F8E9-4BE0-BCBC-0DD90D7785E2}">
      <dgm:prSet/>
      <dgm:spPr>
        <a:solidFill>
          <a:schemeClr val="accent2"/>
        </a:solidFill>
      </dgm:spPr>
      <dgm:t>
        <a:bodyPr/>
        <a:lstStyle/>
        <a:p>
          <a:r>
            <a:rPr lang="en-US" b="1" dirty="0" smtClean="0">
              <a:solidFill>
                <a:schemeClr val="tx1"/>
              </a:solidFill>
            </a:rPr>
            <a:t>Check and Connect</a:t>
          </a:r>
          <a:endParaRPr lang="en-US" b="1" dirty="0">
            <a:solidFill>
              <a:schemeClr val="tx1"/>
            </a:solidFill>
          </a:endParaRPr>
        </a:p>
      </dgm:t>
    </dgm:pt>
    <dgm:pt modelId="{137EC791-D260-4511-826E-8D1E531B205E}" type="parTrans" cxnId="{F6931409-98A9-4D01-911F-C570F0261F7D}">
      <dgm:prSet/>
      <dgm:spPr/>
      <dgm:t>
        <a:bodyPr/>
        <a:lstStyle/>
        <a:p>
          <a:endParaRPr lang="en-US"/>
        </a:p>
      </dgm:t>
    </dgm:pt>
    <dgm:pt modelId="{DB8C7E6D-7DCA-424A-9233-1C47344D089C}" type="sibTrans" cxnId="{F6931409-98A9-4D01-911F-C570F0261F7D}">
      <dgm:prSet/>
      <dgm:spPr/>
      <dgm:t>
        <a:bodyPr/>
        <a:lstStyle/>
        <a:p>
          <a:endParaRPr lang="en-US"/>
        </a:p>
      </dgm:t>
    </dgm:pt>
    <dgm:pt modelId="{57615268-0264-4B31-BD8E-D5545A4C3AB7}">
      <dgm:prSet/>
      <dgm:spPr/>
      <dgm:t>
        <a:bodyPr/>
        <a:lstStyle/>
        <a:p>
          <a:r>
            <a:rPr lang="en-US" b="1" dirty="0" smtClean="0">
              <a:solidFill>
                <a:schemeClr val="tx1"/>
              </a:solidFill>
            </a:rPr>
            <a:t>Community Conferencing</a:t>
          </a:r>
          <a:endParaRPr lang="en-US" b="1" dirty="0">
            <a:solidFill>
              <a:schemeClr val="tx1"/>
            </a:solidFill>
          </a:endParaRPr>
        </a:p>
      </dgm:t>
    </dgm:pt>
    <dgm:pt modelId="{DF0FF6D9-F777-46DD-B06C-177732FA3378}" type="parTrans" cxnId="{56996147-FF81-4C4B-98DC-DA029E23E891}">
      <dgm:prSet/>
      <dgm:spPr/>
      <dgm:t>
        <a:bodyPr/>
        <a:lstStyle/>
        <a:p>
          <a:endParaRPr lang="en-US"/>
        </a:p>
      </dgm:t>
    </dgm:pt>
    <dgm:pt modelId="{5BF88AC2-4FE1-43E2-A088-B108B082B4BF}" type="sibTrans" cxnId="{56996147-FF81-4C4B-98DC-DA029E23E891}">
      <dgm:prSet/>
      <dgm:spPr/>
      <dgm:t>
        <a:bodyPr/>
        <a:lstStyle/>
        <a:p>
          <a:endParaRPr lang="en-US"/>
        </a:p>
      </dgm:t>
    </dgm:pt>
    <dgm:pt modelId="{6A022882-7CDE-48FB-919E-292164EF40D1}">
      <dgm:prSet/>
      <dgm:spPr>
        <a:solidFill>
          <a:schemeClr val="accent2"/>
        </a:solidFill>
      </dgm:spPr>
      <dgm:t>
        <a:bodyPr/>
        <a:lstStyle/>
        <a:p>
          <a:r>
            <a:rPr lang="en-US" b="1" dirty="0" smtClean="0">
              <a:solidFill>
                <a:schemeClr val="tx1"/>
              </a:solidFill>
            </a:rPr>
            <a:t>Peer Mediation</a:t>
          </a:r>
          <a:endParaRPr lang="en-US" b="1" dirty="0">
            <a:solidFill>
              <a:schemeClr val="tx1"/>
            </a:solidFill>
          </a:endParaRPr>
        </a:p>
      </dgm:t>
    </dgm:pt>
    <dgm:pt modelId="{CAAAA9D2-404A-4FCE-9567-4C2EA00DF0C9}" type="parTrans" cxnId="{E2D0D27C-3D6C-441D-B2E0-2F937A904516}">
      <dgm:prSet/>
      <dgm:spPr/>
      <dgm:t>
        <a:bodyPr/>
        <a:lstStyle/>
        <a:p>
          <a:endParaRPr lang="en-US"/>
        </a:p>
      </dgm:t>
    </dgm:pt>
    <dgm:pt modelId="{6C454D37-47C3-4252-9319-62D3FD03D0A5}" type="sibTrans" cxnId="{E2D0D27C-3D6C-441D-B2E0-2F937A904516}">
      <dgm:prSet/>
      <dgm:spPr/>
      <dgm:t>
        <a:bodyPr/>
        <a:lstStyle/>
        <a:p>
          <a:endParaRPr lang="en-US"/>
        </a:p>
      </dgm:t>
    </dgm:pt>
    <dgm:pt modelId="{93AAA2AF-E22F-45B0-9E8F-7264284C3E16}">
      <dgm:prSet/>
      <dgm:spPr>
        <a:solidFill>
          <a:schemeClr val="accent6"/>
        </a:solidFill>
      </dgm:spPr>
      <dgm:t>
        <a:bodyPr/>
        <a:lstStyle/>
        <a:p>
          <a:r>
            <a:rPr lang="en-US" b="1" dirty="0" smtClean="0">
              <a:solidFill>
                <a:schemeClr val="tx1"/>
              </a:solidFill>
            </a:rPr>
            <a:t>Peer Group Connections</a:t>
          </a:r>
          <a:endParaRPr lang="en-US" b="1" dirty="0">
            <a:solidFill>
              <a:schemeClr val="tx1"/>
            </a:solidFill>
          </a:endParaRPr>
        </a:p>
      </dgm:t>
    </dgm:pt>
    <dgm:pt modelId="{D4D18A0D-05CA-40AD-8A1D-B3EA2FE72B53}" type="parTrans" cxnId="{5A4EFE39-B04C-4188-B038-97A4123DECE3}">
      <dgm:prSet/>
      <dgm:spPr/>
      <dgm:t>
        <a:bodyPr/>
        <a:lstStyle/>
        <a:p>
          <a:endParaRPr lang="en-US"/>
        </a:p>
      </dgm:t>
    </dgm:pt>
    <dgm:pt modelId="{6FF85E55-7DB6-443A-BC6D-B4D9110023A5}" type="sibTrans" cxnId="{5A4EFE39-B04C-4188-B038-97A4123DECE3}">
      <dgm:prSet/>
      <dgm:spPr/>
      <dgm:t>
        <a:bodyPr/>
        <a:lstStyle/>
        <a:p>
          <a:endParaRPr lang="en-US"/>
        </a:p>
      </dgm:t>
    </dgm:pt>
    <dgm:pt modelId="{B2AD0544-A21B-4FF8-9756-5D8B14798E92}" type="pres">
      <dgm:prSet presAssocID="{B3319707-58AA-486F-BB39-03653CC7D027}" presName="diagram" presStyleCnt="0">
        <dgm:presLayoutVars>
          <dgm:dir/>
          <dgm:resizeHandles val="exact"/>
        </dgm:presLayoutVars>
      </dgm:prSet>
      <dgm:spPr/>
      <dgm:t>
        <a:bodyPr/>
        <a:lstStyle/>
        <a:p>
          <a:endParaRPr lang="en-US"/>
        </a:p>
      </dgm:t>
    </dgm:pt>
    <dgm:pt modelId="{4DD041A4-4624-4344-BA3D-72E00AE28399}" type="pres">
      <dgm:prSet presAssocID="{D4692674-5B26-4985-9141-909FC16DB744}" presName="node" presStyleLbl="node1" presStyleIdx="0" presStyleCnt="9">
        <dgm:presLayoutVars>
          <dgm:bulletEnabled val="1"/>
        </dgm:presLayoutVars>
      </dgm:prSet>
      <dgm:spPr/>
      <dgm:t>
        <a:bodyPr/>
        <a:lstStyle/>
        <a:p>
          <a:endParaRPr lang="en-US"/>
        </a:p>
      </dgm:t>
    </dgm:pt>
    <dgm:pt modelId="{0F34A9CA-EA6F-4D89-B177-226553CC1C4D}" type="pres">
      <dgm:prSet presAssocID="{F1F194FD-1E64-4A3C-85E0-50F9FFF27C35}" presName="sibTrans" presStyleCnt="0"/>
      <dgm:spPr/>
      <dgm:t>
        <a:bodyPr/>
        <a:lstStyle/>
        <a:p>
          <a:endParaRPr lang="en-US"/>
        </a:p>
      </dgm:t>
    </dgm:pt>
    <dgm:pt modelId="{1B83D19C-1956-46A2-8B52-F3DB3FE77C62}" type="pres">
      <dgm:prSet presAssocID="{C35E6CF3-6256-4556-B46B-C362B681B296}" presName="node" presStyleLbl="node1" presStyleIdx="1" presStyleCnt="9" custLinFactNeighborX="1060" custLinFactNeighborY="-288">
        <dgm:presLayoutVars>
          <dgm:bulletEnabled val="1"/>
        </dgm:presLayoutVars>
      </dgm:prSet>
      <dgm:spPr/>
      <dgm:t>
        <a:bodyPr/>
        <a:lstStyle/>
        <a:p>
          <a:endParaRPr lang="en-US"/>
        </a:p>
      </dgm:t>
    </dgm:pt>
    <dgm:pt modelId="{7689BA27-37C6-4EFA-A1A2-A4C26066D398}" type="pres">
      <dgm:prSet presAssocID="{028B5657-1442-4886-97AD-A06F1773F6BC}" presName="sibTrans" presStyleCnt="0"/>
      <dgm:spPr/>
      <dgm:t>
        <a:bodyPr/>
        <a:lstStyle/>
        <a:p>
          <a:endParaRPr lang="en-US"/>
        </a:p>
      </dgm:t>
    </dgm:pt>
    <dgm:pt modelId="{C1F9140A-4D06-4AA5-BE6A-92F041451D85}" type="pres">
      <dgm:prSet presAssocID="{B2AE1BCF-4AB5-41AC-A9D9-754120E8BA18}" presName="node" presStyleLbl="node1" presStyleIdx="2" presStyleCnt="9" custLinFactNeighborX="1437" custLinFactNeighborY="-288">
        <dgm:presLayoutVars>
          <dgm:bulletEnabled val="1"/>
        </dgm:presLayoutVars>
      </dgm:prSet>
      <dgm:spPr/>
      <dgm:t>
        <a:bodyPr/>
        <a:lstStyle/>
        <a:p>
          <a:endParaRPr lang="en-US"/>
        </a:p>
      </dgm:t>
    </dgm:pt>
    <dgm:pt modelId="{58EDF129-8129-454A-9812-45CF1E72E8E8}" type="pres">
      <dgm:prSet presAssocID="{ED4BC646-CE6E-4309-88BA-5C64F0ED7DEB}" presName="sibTrans" presStyleCnt="0"/>
      <dgm:spPr/>
      <dgm:t>
        <a:bodyPr/>
        <a:lstStyle/>
        <a:p>
          <a:endParaRPr lang="en-US"/>
        </a:p>
      </dgm:t>
    </dgm:pt>
    <dgm:pt modelId="{65740A5B-82B5-4DBE-BA34-9FA61643A1FF}" type="pres">
      <dgm:prSet presAssocID="{55767D23-E28F-4FE0-92C5-12CD2CA88E16}" presName="node" presStyleLbl="node1" presStyleIdx="3" presStyleCnt="9">
        <dgm:presLayoutVars>
          <dgm:bulletEnabled val="1"/>
        </dgm:presLayoutVars>
      </dgm:prSet>
      <dgm:spPr/>
      <dgm:t>
        <a:bodyPr/>
        <a:lstStyle/>
        <a:p>
          <a:endParaRPr lang="en-US"/>
        </a:p>
      </dgm:t>
    </dgm:pt>
    <dgm:pt modelId="{6603B3FE-6D08-46C0-959C-4C78B61538FF}" type="pres">
      <dgm:prSet presAssocID="{08DC43FC-FD4A-46DE-91B5-BFEA52D32288}" presName="sibTrans" presStyleCnt="0"/>
      <dgm:spPr/>
      <dgm:t>
        <a:bodyPr/>
        <a:lstStyle/>
        <a:p>
          <a:endParaRPr lang="en-US"/>
        </a:p>
      </dgm:t>
    </dgm:pt>
    <dgm:pt modelId="{26F92966-B443-401E-A5FB-3B5E7CDD19C9}" type="pres">
      <dgm:prSet presAssocID="{C552C08C-E891-4DF4-9575-DC7FD219BBC3}" presName="node" presStyleLbl="node1" presStyleIdx="4" presStyleCnt="9">
        <dgm:presLayoutVars>
          <dgm:bulletEnabled val="1"/>
        </dgm:presLayoutVars>
      </dgm:prSet>
      <dgm:spPr/>
      <dgm:t>
        <a:bodyPr/>
        <a:lstStyle/>
        <a:p>
          <a:endParaRPr lang="en-US"/>
        </a:p>
      </dgm:t>
    </dgm:pt>
    <dgm:pt modelId="{699E3049-571D-4D87-B1B9-B7688B384CF6}" type="pres">
      <dgm:prSet presAssocID="{960B760B-9043-4F51-BB00-86CC51115C34}" presName="sibTrans" presStyleCnt="0"/>
      <dgm:spPr/>
      <dgm:t>
        <a:bodyPr/>
        <a:lstStyle/>
        <a:p>
          <a:endParaRPr lang="en-US"/>
        </a:p>
      </dgm:t>
    </dgm:pt>
    <dgm:pt modelId="{3EB1F9EB-20EC-477B-8304-1125B7A9AE12}" type="pres">
      <dgm:prSet presAssocID="{0384BB25-F8E9-4BE0-BCBC-0DD90D7785E2}" presName="node" presStyleLbl="node1" presStyleIdx="5" presStyleCnt="9">
        <dgm:presLayoutVars>
          <dgm:bulletEnabled val="1"/>
        </dgm:presLayoutVars>
      </dgm:prSet>
      <dgm:spPr/>
      <dgm:t>
        <a:bodyPr/>
        <a:lstStyle/>
        <a:p>
          <a:endParaRPr lang="en-US"/>
        </a:p>
      </dgm:t>
    </dgm:pt>
    <dgm:pt modelId="{90CA73B1-C132-4B99-A624-A3E2782EFD88}" type="pres">
      <dgm:prSet presAssocID="{DB8C7E6D-7DCA-424A-9233-1C47344D089C}" presName="sibTrans" presStyleCnt="0"/>
      <dgm:spPr/>
      <dgm:t>
        <a:bodyPr/>
        <a:lstStyle/>
        <a:p>
          <a:endParaRPr lang="en-US"/>
        </a:p>
      </dgm:t>
    </dgm:pt>
    <dgm:pt modelId="{5BE587D8-EAD8-4AFD-A21C-EEB8D2AB81AD}" type="pres">
      <dgm:prSet presAssocID="{57615268-0264-4B31-BD8E-D5545A4C3AB7}" presName="node" presStyleLbl="node1" presStyleIdx="6" presStyleCnt="9">
        <dgm:presLayoutVars>
          <dgm:bulletEnabled val="1"/>
        </dgm:presLayoutVars>
      </dgm:prSet>
      <dgm:spPr/>
      <dgm:t>
        <a:bodyPr/>
        <a:lstStyle/>
        <a:p>
          <a:endParaRPr lang="en-US"/>
        </a:p>
      </dgm:t>
    </dgm:pt>
    <dgm:pt modelId="{63B94941-3B25-416F-83C0-073683F1FEE4}" type="pres">
      <dgm:prSet presAssocID="{5BF88AC2-4FE1-43E2-A088-B108B082B4BF}" presName="sibTrans" presStyleCnt="0"/>
      <dgm:spPr/>
      <dgm:t>
        <a:bodyPr/>
        <a:lstStyle/>
        <a:p>
          <a:endParaRPr lang="en-US"/>
        </a:p>
      </dgm:t>
    </dgm:pt>
    <dgm:pt modelId="{548D6554-7D04-4CC8-9852-5518CC6B7105}" type="pres">
      <dgm:prSet presAssocID="{6A022882-7CDE-48FB-919E-292164EF40D1}" presName="node" presStyleLbl="node1" presStyleIdx="7" presStyleCnt="9">
        <dgm:presLayoutVars>
          <dgm:bulletEnabled val="1"/>
        </dgm:presLayoutVars>
      </dgm:prSet>
      <dgm:spPr/>
      <dgm:t>
        <a:bodyPr/>
        <a:lstStyle/>
        <a:p>
          <a:endParaRPr lang="en-US"/>
        </a:p>
      </dgm:t>
    </dgm:pt>
    <dgm:pt modelId="{B8B4E81A-0083-46BB-8E30-7678FEB1E465}" type="pres">
      <dgm:prSet presAssocID="{6C454D37-47C3-4252-9319-62D3FD03D0A5}" presName="sibTrans" presStyleCnt="0"/>
      <dgm:spPr/>
      <dgm:t>
        <a:bodyPr/>
        <a:lstStyle/>
        <a:p>
          <a:endParaRPr lang="en-US"/>
        </a:p>
      </dgm:t>
    </dgm:pt>
    <dgm:pt modelId="{A9786BCD-CE86-4472-9593-3355E63BBC8D}" type="pres">
      <dgm:prSet presAssocID="{93AAA2AF-E22F-45B0-9E8F-7264284C3E16}" presName="node" presStyleLbl="node1" presStyleIdx="8" presStyleCnt="9">
        <dgm:presLayoutVars>
          <dgm:bulletEnabled val="1"/>
        </dgm:presLayoutVars>
      </dgm:prSet>
      <dgm:spPr/>
      <dgm:t>
        <a:bodyPr/>
        <a:lstStyle/>
        <a:p>
          <a:endParaRPr lang="en-US"/>
        </a:p>
      </dgm:t>
    </dgm:pt>
  </dgm:ptLst>
  <dgm:cxnLst>
    <dgm:cxn modelId="{63378495-39DA-471F-A4F9-B7847C1A6990}" type="presOf" srcId="{55767D23-E28F-4FE0-92C5-12CD2CA88E16}" destId="{65740A5B-82B5-4DBE-BA34-9FA61643A1FF}" srcOrd="0" destOrd="0" presId="urn:microsoft.com/office/officeart/2005/8/layout/default#1"/>
    <dgm:cxn modelId="{5A4EFE39-B04C-4188-B038-97A4123DECE3}" srcId="{B3319707-58AA-486F-BB39-03653CC7D027}" destId="{93AAA2AF-E22F-45B0-9E8F-7264284C3E16}" srcOrd="8" destOrd="0" parTransId="{D4D18A0D-05CA-40AD-8A1D-B3EA2FE72B53}" sibTransId="{6FF85E55-7DB6-443A-BC6D-B4D9110023A5}"/>
    <dgm:cxn modelId="{F6931409-98A9-4D01-911F-C570F0261F7D}" srcId="{B3319707-58AA-486F-BB39-03653CC7D027}" destId="{0384BB25-F8E9-4BE0-BCBC-0DD90D7785E2}" srcOrd="5" destOrd="0" parTransId="{137EC791-D260-4511-826E-8D1E531B205E}" sibTransId="{DB8C7E6D-7DCA-424A-9233-1C47344D089C}"/>
    <dgm:cxn modelId="{FDAD306D-E104-4F36-98CC-9FC024500BF6}" srcId="{B3319707-58AA-486F-BB39-03653CC7D027}" destId="{D4692674-5B26-4985-9141-909FC16DB744}" srcOrd="0" destOrd="0" parTransId="{3B82B143-9640-4026-B3AC-A79C50FA6D60}" sibTransId="{F1F194FD-1E64-4A3C-85E0-50F9FFF27C35}"/>
    <dgm:cxn modelId="{5DD28766-28EF-4291-BE83-E44F9B44CA86}" type="presOf" srcId="{C35E6CF3-6256-4556-B46B-C362B681B296}" destId="{1B83D19C-1956-46A2-8B52-F3DB3FE77C62}" srcOrd="0" destOrd="0" presId="urn:microsoft.com/office/officeart/2005/8/layout/default#1"/>
    <dgm:cxn modelId="{56996147-FF81-4C4B-98DC-DA029E23E891}" srcId="{B3319707-58AA-486F-BB39-03653CC7D027}" destId="{57615268-0264-4B31-BD8E-D5545A4C3AB7}" srcOrd="6" destOrd="0" parTransId="{DF0FF6D9-F777-46DD-B06C-177732FA3378}" sibTransId="{5BF88AC2-4FE1-43E2-A088-B108B082B4BF}"/>
    <dgm:cxn modelId="{E2D0D27C-3D6C-441D-B2E0-2F937A904516}" srcId="{B3319707-58AA-486F-BB39-03653CC7D027}" destId="{6A022882-7CDE-48FB-919E-292164EF40D1}" srcOrd="7" destOrd="0" parTransId="{CAAAA9D2-404A-4FCE-9567-4C2EA00DF0C9}" sibTransId="{6C454D37-47C3-4252-9319-62D3FD03D0A5}"/>
    <dgm:cxn modelId="{FC545E25-B82D-4F2F-9076-81C90F444B0C}" type="presOf" srcId="{6A022882-7CDE-48FB-919E-292164EF40D1}" destId="{548D6554-7D04-4CC8-9852-5518CC6B7105}" srcOrd="0" destOrd="0" presId="urn:microsoft.com/office/officeart/2005/8/layout/default#1"/>
    <dgm:cxn modelId="{F254630C-EA58-40A3-A5CC-61FB1ADD452A}" srcId="{B3319707-58AA-486F-BB39-03653CC7D027}" destId="{C35E6CF3-6256-4556-B46B-C362B681B296}" srcOrd="1" destOrd="0" parTransId="{DB8AA30A-62A0-406E-8EA8-DF3347F0F794}" sibTransId="{028B5657-1442-4886-97AD-A06F1773F6BC}"/>
    <dgm:cxn modelId="{53525A15-9A28-4FBD-B1CF-A367517A6D24}" type="presOf" srcId="{B3319707-58AA-486F-BB39-03653CC7D027}" destId="{B2AD0544-A21B-4FF8-9756-5D8B14798E92}" srcOrd="0" destOrd="0" presId="urn:microsoft.com/office/officeart/2005/8/layout/default#1"/>
    <dgm:cxn modelId="{878A7EF8-5E83-47E4-8C46-295808896671}" srcId="{B3319707-58AA-486F-BB39-03653CC7D027}" destId="{C552C08C-E891-4DF4-9575-DC7FD219BBC3}" srcOrd="4" destOrd="0" parTransId="{094269D5-F28E-48A3-9005-B011B8EBC132}" sibTransId="{960B760B-9043-4F51-BB00-86CC51115C34}"/>
    <dgm:cxn modelId="{2351457A-8D12-4594-844C-DC45F93C3BF8}" type="presOf" srcId="{93AAA2AF-E22F-45B0-9E8F-7264284C3E16}" destId="{A9786BCD-CE86-4472-9593-3355E63BBC8D}" srcOrd="0" destOrd="0" presId="urn:microsoft.com/office/officeart/2005/8/layout/default#1"/>
    <dgm:cxn modelId="{651C5E35-8950-404F-A328-F5D397783C27}" type="presOf" srcId="{B2AE1BCF-4AB5-41AC-A9D9-754120E8BA18}" destId="{C1F9140A-4D06-4AA5-BE6A-92F041451D85}" srcOrd="0" destOrd="0" presId="urn:microsoft.com/office/officeart/2005/8/layout/default#1"/>
    <dgm:cxn modelId="{5F2AC64A-B775-4BFD-98A5-9E0699EAACBE}" type="presOf" srcId="{0384BB25-F8E9-4BE0-BCBC-0DD90D7785E2}" destId="{3EB1F9EB-20EC-477B-8304-1125B7A9AE12}" srcOrd="0" destOrd="0" presId="urn:microsoft.com/office/officeart/2005/8/layout/default#1"/>
    <dgm:cxn modelId="{D9BCBF43-E5E0-4101-A992-72B820E447C3}" srcId="{B3319707-58AA-486F-BB39-03653CC7D027}" destId="{B2AE1BCF-4AB5-41AC-A9D9-754120E8BA18}" srcOrd="2" destOrd="0" parTransId="{5093537A-B57F-4CCA-97BF-65615FF7CD47}" sibTransId="{ED4BC646-CE6E-4309-88BA-5C64F0ED7DEB}"/>
    <dgm:cxn modelId="{EA1B7D9F-0397-4899-B22B-D88B5FB7132B}" srcId="{B3319707-58AA-486F-BB39-03653CC7D027}" destId="{55767D23-E28F-4FE0-92C5-12CD2CA88E16}" srcOrd="3" destOrd="0" parTransId="{E29B04B9-0319-48D2-8DF9-72D0FA73767B}" sibTransId="{08DC43FC-FD4A-46DE-91B5-BFEA52D32288}"/>
    <dgm:cxn modelId="{7F58E1A2-159E-422F-BC85-3A61BCEB0181}" type="presOf" srcId="{C552C08C-E891-4DF4-9575-DC7FD219BBC3}" destId="{26F92966-B443-401E-A5FB-3B5E7CDD19C9}" srcOrd="0" destOrd="0" presId="urn:microsoft.com/office/officeart/2005/8/layout/default#1"/>
    <dgm:cxn modelId="{46A43963-520D-42C6-B800-FD830DB8F658}" type="presOf" srcId="{D4692674-5B26-4985-9141-909FC16DB744}" destId="{4DD041A4-4624-4344-BA3D-72E00AE28399}" srcOrd="0" destOrd="0" presId="urn:microsoft.com/office/officeart/2005/8/layout/default#1"/>
    <dgm:cxn modelId="{A6712B90-50F9-48E1-89CF-084385944275}" type="presOf" srcId="{57615268-0264-4B31-BD8E-D5545A4C3AB7}" destId="{5BE587D8-EAD8-4AFD-A21C-EEB8D2AB81AD}" srcOrd="0" destOrd="0" presId="urn:microsoft.com/office/officeart/2005/8/layout/default#1"/>
    <dgm:cxn modelId="{F6444E70-88B6-4643-8716-3C95F3C21B42}" type="presParOf" srcId="{B2AD0544-A21B-4FF8-9756-5D8B14798E92}" destId="{4DD041A4-4624-4344-BA3D-72E00AE28399}" srcOrd="0" destOrd="0" presId="urn:microsoft.com/office/officeart/2005/8/layout/default#1"/>
    <dgm:cxn modelId="{CA4C9C4B-4730-4967-BC00-C3BCEA6EAAF7}" type="presParOf" srcId="{B2AD0544-A21B-4FF8-9756-5D8B14798E92}" destId="{0F34A9CA-EA6F-4D89-B177-226553CC1C4D}" srcOrd="1" destOrd="0" presId="urn:microsoft.com/office/officeart/2005/8/layout/default#1"/>
    <dgm:cxn modelId="{28124B17-94E5-47E3-AC40-59DECBCA05C3}" type="presParOf" srcId="{B2AD0544-A21B-4FF8-9756-5D8B14798E92}" destId="{1B83D19C-1956-46A2-8B52-F3DB3FE77C62}" srcOrd="2" destOrd="0" presId="urn:microsoft.com/office/officeart/2005/8/layout/default#1"/>
    <dgm:cxn modelId="{47DC16A2-3DDA-4706-BCC8-65FDA55FD88C}" type="presParOf" srcId="{B2AD0544-A21B-4FF8-9756-5D8B14798E92}" destId="{7689BA27-37C6-4EFA-A1A2-A4C26066D398}" srcOrd="3" destOrd="0" presId="urn:microsoft.com/office/officeart/2005/8/layout/default#1"/>
    <dgm:cxn modelId="{DBF48DDF-4313-44D0-8297-20F9CD94DFFA}" type="presParOf" srcId="{B2AD0544-A21B-4FF8-9756-5D8B14798E92}" destId="{C1F9140A-4D06-4AA5-BE6A-92F041451D85}" srcOrd="4" destOrd="0" presId="urn:microsoft.com/office/officeart/2005/8/layout/default#1"/>
    <dgm:cxn modelId="{F139AB5A-3137-4003-9177-2D4B482981B4}" type="presParOf" srcId="{B2AD0544-A21B-4FF8-9756-5D8B14798E92}" destId="{58EDF129-8129-454A-9812-45CF1E72E8E8}" srcOrd="5" destOrd="0" presId="urn:microsoft.com/office/officeart/2005/8/layout/default#1"/>
    <dgm:cxn modelId="{78368BD9-1AFF-4F69-AEE3-3C7D0E0ACAE3}" type="presParOf" srcId="{B2AD0544-A21B-4FF8-9756-5D8B14798E92}" destId="{65740A5B-82B5-4DBE-BA34-9FA61643A1FF}" srcOrd="6" destOrd="0" presId="urn:microsoft.com/office/officeart/2005/8/layout/default#1"/>
    <dgm:cxn modelId="{CB6299B2-F99F-4B04-AEA4-CD9693A8B3DB}" type="presParOf" srcId="{B2AD0544-A21B-4FF8-9756-5D8B14798E92}" destId="{6603B3FE-6D08-46C0-959C-4C78B61538FF}" srcOrd="7" destOrd="0" presId="urn:microsoft.com/office/officeart/2005/8/layout/default#1"/>
    <dgm:cxn modelId="{375A2B7F-70B8-454D-B898-4CF6BB3B4D3D}" type="presParOf" srcId="{B2AD0544-A21B-4FF8-9756-5D8B14798E92}" destId="{26F92966-B443-401E-A5FB-3B5E7CDD19C9}" srcOrd="8" destOrd="0" presId="urn:microsoft.com/office/officeart/2005/8/layout/default#1"/>
    <dgm:cxn modelId="{5C04E1DF-0C2A-4E9E-8079-2BFDD4950300}" type="presParOf" srcId="{B2AD0544-A21B-4FF8-9756-5D8B14798E92}" destId="{699E3049-571D-4D87-B1B9-B7688B384CF6}" srcOrd="9" destOrd="0" presId="urn:microsoft.com/office/officeart/2005/8/layout/default#1"/>
    <dgm:cxn modelId="{B9D7D150-98EE-41A8-8924-1B526AFA8FF3}" type="presParOf" srcId="{B2AD0544-A21B-4FF8-9756-5D8B14798E92}" destId="{3EB1F9EB-20EC-477B-8304-1125B7A9AE12}" srcOrd="10" destOrd="0" presId="urn:microsoft.com/office/officeart/2005/8/layout/default#1"/>
    <dgm:cxn modelId="{8E0BE1F1-C92F-4299-B45F-0189E088D923}" type="presParOf" srcId="{B2AD0544-A21B-4FF8-9756-5D8B14798E92}" destId="{90CA73B1-C132-4B99-A624-A3E2782EFD88}" srcOrd="11" destOrd="0" presId="urn:microsoft.com/office/officeart/2005/8/layout/default#1"/>
    <dgm:cxn modelId="{48DA6804-498D-492E-9F69-97AEE093F3E4}" type="presParOf" srcId="{B2AD0544-A21B-4FF8-9756-5D8B14798E92}" destId="{5BE587D8-EAD8-4AFD-A21C-EEB8D2AB81AD}" srcOrd="12" destOrd="0" presId="urn:microsoft.com/office/officeart/2005/8/layout/default#1"/>
    <dgm:cxn modelId="{EC088468-D7A9-456A-8C04-CED5510A7CE4}" type="presParOf" srcId="{B2AD0544-A21B-4FF8-9756-5D8B14798E92}" destId="{63B94941-3B25-416F-83C0-073683F1FEE4}" srcOrd="13" destOrd="0" presId="urn:microsoft.com/office/officeart/2005/8/layout/default#1"/>
    <dgm:cxn modelId="{62A29728-463E-43EF-9F1D-3B6CF070E7FE}" type="presParOf" srcId="{B2AD0544-A21B-4FF8-9756-5D8B14798E92}" destId="{548D6554-7D04-4CC8-9852-5518CC6B7105}" srcOrd="14" destOrd="0" presId="urn:microsoft.com/office/officeart/2005/8/layout/default#1"/>
    <dgm:cxn modelId="{3158D6BD-BD98-473E-8AAD-5ACACC299FA7}" type="presParOf" srcId="{B2AD0544-A21B-4FF8-9756-5D8B14798E92}" destId="{B8B4E81A-0083-46BB-8E30-7678FEB1E465}" srcOrd="15" destOrd="0" presId="urn:microsoft.com/office/officeart/2005/8/layout/default#1"/>
    <dgm:cxn modelId="{8E9E9123-78E4-4D16-8527-50C7773B0F44}" type="presParOf" srcId="{B2AD0544-A21B-4FF8-9756-5D8B14798E92}" destId="{A9786BCD-CE86-4472-9593-3355E63BBC8D}" srcOrd="1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DD282-DF31-1741-8895-1456050322D9}">
      <dsp:nvSpPr>
        <dsp:cNvPr id="0" name=""/>
        <dsp:cNvSpPr/>
      </dsp:nvSpPr>
      <dsp:spPr>
        <a:xfrm>
          <a:off x="905622" y="361122"/>
          <a:ext cx="2696215" cy="2696215"/>
        </a:xfrm>
        <a:prstGeom prst="blockArc">
          <a:avLst>
            <a:gd name="adj1" fmla="val 10741703"/>
            <a:gd name="adj2" fmla="val 16326902"/>
            <a:gd name="adj3" fmla="val 4637"/>
          </a:avLst>
        </a:prstGeom>
        <a:solidFill>
          <a:schemeClr val="accent2">
            <a:hueOff val="-737226"/>
            <a:satOff val="88670"/>
            <a:lumOff val="10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94688-8FF1-4A51-BEA4-FBA8044E1354}">
      <dsp:nvSpPr>
        <dsp:cNvPr id="0" name=""/>
        <dsp:cNvSpPr/>
      </dsp:nvSpPr>
      <dsp:spPr>
        <a:xfrm>
          <a:off x="905647" y="362647"/>
          <a:ext cx="2696215" cy="2696215"/>
        </a:xfrm>
        <a:prstGeom prst="blockArc">
          <a:avLst>
            <a:gd name="adj1" fmla="val 5293852"/>
            <a:gd name="adj2" fmla="val 10745684"/>
            <a:gd name="adj3" fmla="val 4637"/>
          </a:avLst>
        </a:prstGeom>
        <a:solidFill>
          <a:schemeClr val="accent2">
            <a:hueOff val="-491484"/>
            <a:satOff val="59113"/>
            <a:lumOff val="679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E17968-9FE2-49D8-AEAC-75AD6E6709F2}">
      <dsp:nvSpPr>
        <dsp:cNvPr id="0" name=""/>
        <dsp:cNvSpPr/>
      </dsp:nvSpPr>
      <dsp:spPr>
        <a:xfrm>
          <a:off x="954222" y="362043"/>
          <a:ext cx="2696215" cy="2696215"/>
        </a:xfrm>
        <a:prstGeom prst="blockArc">
          <a:avLst>
            <a:gd name="adj1" fmla="val 21599938"/>
            <a:gd name="adj2" fmla="val 5420678"/>
            <a:gd name="adj3" fmla="val 4637"/>
          </a:avLst>
        </a:prstGeom>
        <a:solidFill>
          <a:schemeClr val="accent2">
            <a:hueOff val="-245742"/>
            <a:satOff val="29557"/>
            <a:lumOff val="33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FC3C36-44E5-412D-8D5E-5128BAC26E95}">
      <dsp:nvSpPr>
        <dsp:cNvPr id="0" name=""/>
        <dsp:cNvSpPr/>
      </dsp:nvSpPr>
      <dsp:spPr>
        <a:xfrm>
          <a:off x="954222" y="362019"/>
          <a:ext cx="2696215" cy="2696215"/>
        </a:xfrm>
        <a:prstGeom prst="blockArc">
          <a:avLst>
            <a:gd name="adj1" fmla="val 16200000"/>
            <a:gd name="adj2" fmla="val 0"/>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02EE65-7D54-48A7-ACDF-52A528B70BCC}">
      <dsp:nvSpPr>
        <dsp:cNvPr id="0" name=""/>
        <dsp:cNvSpPr/>
      </dsp:nvSpPr>
      <dsp:spPr>
        <a:xfrm>
          <a:off x="1595131" y="1089979"/>
          <a:ext cx="1414396" cy="12402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Strong Leader</a:t>
          </a:r>
          <a:endParaRPr lang="en-US" sz="1400" b="1" kern="1200" dirty="0">
            <a:solidFill>
              <a:schemeClr val="tx1"/>
            </a:solidFill>
          </a:endParaRPr>
        </a:p>
      </dsp:txBody>
      <dsp:txXfrm>
        <a:off x="1802264" y="1271616"/>
        <a:ext cx="1000130" cy="877022"/>
      </dsp:txXfrm>
    </dsp:sp>
    <dsp:sp modelId="{D588CE5C-3B4B-4EDD-9EDB-8BFE40023265}">
      <dsp:nvSpPr>
        <dsp:cNvPr id="0" name=""/>
        <dsp:cNvSpPr/>
      </dsp:nvSpPr>
      <dsp:spPr>
        <a:xfrm>
          <a:off x="1505567" y="-40828"/>
          <a:ext cx="1593525" cy="86820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smtClean="0">
              <a:solidFill>
                <a:schemeClr val="tx1"/>
              </a:solidFill>
            </a:rPr>
            <a:t>Safety</a:t>
          </a:r>
        </a:p>
      </dsp:txBody>
      <dsp:txXfrm>
        <a:off x="1738933" y="86318"/>
        <a:ext cx="1126793" cy="613915"/>
      </dsp:txXfrm>
    </dsp:sp>
    <dsp:sp modelId="{6211C391-EA4A-4625-8FEA-CAA5A4ED766E}">
      <dsp:nvSpPr>
        <dsp:cNvPr id="0" name=""/>
        <dsp:cNvSpPr/>
      </dsp:nvSpPr>
      <dsp:spPr>
        <a:xfrm>
          <a:off x="2848995" y="1169446"/>
          <a:ext cx="1540373" cy="1081361"/>
        </a:xfrm>
        <a:prstGeom prst="ellipse">
          <a:avLst/>
        </a:prstGeom>
        <a:solidFill>
          <a:schemeClr val="accent2">
            <a:hueOff val="-245742"/>
            <a:satOff val="29557"/>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0000"/>
              </a:solidFill>
            </a:rPr>
            <a:t>Engaging Classrooms</a:t>
          </a:r>
          <a:endParaRPr lang="en-US" sz="1200" b="1" kern="1200" dirty="0">
            <a:solidFill>
              <a:srgbClr val="000000"/>
            </a:solidFill>
          </a:endParaRPr>
        </a:p>
      </dsp:txBody>
      <dsp:txXfrm>
        <a:off x="3074577" y="1327808"/>
        <a:ext cx="1089209" cy="764637"/>
      </dsp:txXfrm>
    </dsp:sp>
    <dsp:sp modelId="{CD960715-D81B-46E5-BBFE-8CCF27799D68}">
      <dsp:nvSpPr>
        <dsp:cNvPr id="0" name=""/>
        <dsp:cNvSpPr/>
      </dsp:nvSpPr>
      <dsp:spPr>
        <a:xfrm>
          <a:off x="1432023" y="2507930"/>
          <a:ext cx="1724772" cy="1038098"/>
        </a:xfrm>
        <a:prstGeom prst="ellipse">
          <a:avLst/>
        </a:prstGeom>
        <a:solidFill>
          <a:schemeClr val="accent2">
            <a:hueOff val="-491484"/>
            <a:satOff val="59113"/>
            <a:lumOff val="67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bg1"/>
              </a:solidFill>
            </a:rPr>
            <a:t>Welcoming Environment</a:t>
          </a:r>
          <a:endParaRPr lang="en-US" sz="1100" b="1" kern="1200" dirty="0">
            <a:solidFill>
              <a:schemeClr val="bg1"/>
            </a:solidFill>
          </a:endParaRPr>
        </a:p>
      </dsp:txBody>
      <dsp:txXfrm>
        <a:off x="1684610" y="2659956"/>
        <a:ext cx="1219598" cy="734046"/>
      </dsp:txXfrm>
    </dsp:sp>
    <dsp:sp modelId="{8102A99D-44F4-C049-BEC5-ADDD97F1FB79}">
      <dsp:nvSpPr>
        <dsp:cNvPr id="0" name=""/>
        <dsp:cNvSpPr/>
      </dsp:nvSpPr>
      <dsp:spPr>
        <a:xfrm>
          <a:off x="58020" y="1169270"/>
          <a:ext cx="1758094" cy="1124580"/>
        </a:xfrm>
        <a:prstGeom prst="ellipse">
          <a:avLst/>
        </a:prstGeom>
        <a:solidFill>
          <a:schemeClr val="accent2">
            <a:hueOff val="-737226"/>
            <a:satOff val="88670"/>
            <a:lumOff val="10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bg1"/>
              </a:solidFill>
            </a:rPr>
            <a:t>Positive Relationships </a:t>
          </a:r>
        </a:p>
      </dsp:txBody>
      <dsp:txXfrm>
        <a:off x="315487" y="1333961"/>
        <a:ext cx="1243160" cy="795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DD282-DF31-1741-8895-1456050322D9}">
      <dsp:nvSpPr>
        <dsp:cNvPr id="0" name=""/>
        <dsp:cNvSpPr/>
      </dsp:nvSpPr>
      <dsp:spPr>
        <a:xfrm>
          <a:off x="499074" y="1256169"/>
          <a:ext cx="3450361" cy="3450361"/>
        </a:xfrm>
        <a:prstGeom prst="blockArc">
          <a:avLst>
            <a:gd name="adj1" fmla="val 10800000"/>
            <a:gd name="adj2" fmla="val 16200000"/>
            <a:gd name="adj3" fmla="val 4640"/>
          </a:avLst>
        </a:prstGeom>
        <a:solidFill>
          <a:schemeClr val="accent2">
            <a:hueOff val="-737226"/>
            <a:satOff val="88670"/>
            <a:lumOff val="10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94688-8FF1-4A51-BEA4-FBA8044E1354}">
      <dsp:nvSpPr>
        <dsp:cNvPr id="0" name=""/>
        <dsp:cNvSpPr/>
      </dsp:nvSpPr>
      <dsp:spPr>
        <a:xfrm>
          <a:off x="499074" y="1256321"/>
          <a:ext cx="3450361" cy="3450361"/>
        </a:xfrm>
        <a:prstGeom prst="blockArc">
          <a:avLst>
            <a:gd name="adj1" fmla="val 5356076"/>
            <a:gd name="adj2" fmla="val 10800309"/>
            <a:gd name="adj3" fmla="val 4640"/>
          </a:avLst>
        </a:prstGeom>
        <a:solidFill>
          <a:schemeClr val="accent2">
            <a:hueOff val="-491484"/>
            <a:satOff val="59113"/>
            <a:lumOff val="679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E17968-9FE2-49D8-AEAC-75AD6E6709F2}">
      <dsp:nvSpPr>
        <dsp:cNvPr id="0" name=""/>
        <dsp:cNvSpPr/>
      </dsp:nvSpPr>
      <dsp:spPr>
        <a:xfrm>
          <a:off x="499074" y="1256321"/>
          <a:ext cx="3450361" cy="3450361"/>
        </a:xfrm>
        <a:prstGeom prst="blockArc">
          <a:avLst>
            <a:gd name="adj1" fmla="val 21599691"/>
            <a:gd name="adj2" fmla="val 5356076"/>
            <a:gd name="adj3" fmla="val 4640"/>
          </a:avLst>
        </a:prstGeom>
        <a:solidFill>
          <a:schemeClr val="accent2">
            <a:hueOff val="-245742"/>
            <a:satOff val="29557"/>
            <a:lumOff val="33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FC3C36-44E5-412D-8D5E-5128BAC26E95}">
      <dsp:nvSpPr>
        <dsp:cNvPr id="0" name=""/>
        <dsp:cNvSpPr/>
      </dsp:nvSpPr>
      <dsp:spPr>
        <a:xfrm>
          <a:off x="561146" y="1256445"/>
          <a:ext cx="3450361" cy="3450361"/>
        </a:xfrm>
        <a:prstGeom prst="blockArc">
          <a:avLst>
            <a:gd name="adj1" fmla="val 16200000"/>
            <a:gd name="adj2" fmla="val 0"/>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02EE65-7D54-48A7-ACDF-52A528B70BCC}">
      <dsp:nvSpPr>
        <dsp:cNvPr id="0" name=""/>
        <dsp:cNvSpPr/>
      </dsp:nvSpPr>
      <dsp:spPr>
        <a:xfrm>
          <a:off x="1122287" y="2244936"/>
          <a:ext cx="2203935" cy="158815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Responsive</a:t>
          </a:r>
        </a:p>
        <a:p>
          <a:pPr lvl="0" algn="ctr" defTabSz="711200">
            <a:lnSpc>
              <a:spcPct val="90000"/>
            </a:lnSpc>
            <a:spcBef>
              <a:spcPct val="0"/>
            </a:spcBef>
            <a:spcAft>
              <a:spcPct val="35000"/>
            </a:spcAft>
          </a:pPr>
          <a:r>
            <a:rPr lang="en-US" sz="1600" b="1" kern="1200" dirty="0" smtClean="0"/>
            <a:t>Accountable</a:t>
          </a:r>
          <a:endParaRPr lang="en-US" sz="1600" b="1" kern="1200" dirty="0"/>
        </a:p>
      </dsp:txBody>
      <dsp:txXfrm>
        <a:off x="1445046" y="2477516"/>
        <a:ext cx="1558417" cy="1122998"/>
      </dsp:txXfrm>
    </dsp:sp>
    <dsp:sp modelId="{D588CE5C-3B4B-4EDD-9EDB-8BFE40023265}">
      <dsp:nvSpPr>
        <dsp:cNvPr id="0" name=""/>
        <dsp:cNvSpPr/>
      </dsp:nvSpPr>
      <dsp:spPr>
        <a:xfrm>
          <a:off x="1281701" y="599765"/>
          <a:ext cx="1885106" cy="1392851"/>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ALL voices are heard</a:t>
          </a:r>
          <a:endParaRPr lang="en-US" sz="1600" b="1" kern="1200" dirty="0">
            <a:solidFill>
              <a:srgbClr val="000000"/>
            </a:solidFill>
          </a:endParaRPr>
        </a:p>
      </dsp:txBody>
      <dsp:txXfrm>
        <a:off x="1557768" y="803743"/>
        <a:ext cx="1332972" cy="984895"/>
      </dsp:txXfrm>
    </dsp:sp>
    <dsp:sp modelId="{6211C391-EA4A-4625-8FEA-CAA5A4ED766E}">
      <dsp:nvSpPr>
        <dsp:cNvPr id="0" name=""/>
        <dsp:cNvSpPr/>
      </dsp:nvSpPr>
      <dsp:spPr>
        <a:xfrm>
          <a:off x="2868969" y="2289026"/>
          <a:ext cx="2080889" cy="1384647"/>
        </a:xfrm>
        <a:prstGeom prst="ellipse">
          <a:avLst/>
        </a:prstGeom>
        <a:solidFill>
          <a:schemeClr val="accent2">
            <a:hueOff val="-245742"/>
            <a:satOff val="29557"/>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Wrongdoer listens to  effects of actions</a:t>
          </a:r>
          <a:endParaRPr lang="en-US" sz="1600" b="1" kern="1200" dirty="0">
            <a:solidFill>
              <a:srgbClr val="000000"/>
            </a:solidFill>
          </a:endParaRPr>
        </a:p>
      </dsp:txBody>
      <dsp:txXfrm>
        <a:off x="3173708" y="2491803"/>
        <a:ext cx="1471411" cy="979093"/>
      </dsp:txXfrm>
    </dsp:sp>
    <dsp:sp modelId="{CD960715-D81B-46E5-BBFE-8CCF27799D68}">
      <dsp:nvSpPr>
        <dsp:cNvPr id="0" name=""/>
        <dsp:cNvSpPr/>
      </dsp:nvSpPr>
      <dsp:spPr>
        <a:xfrm>
          <a:off x="1176263" y="4001898"/>
          <a:ext cx="2139043" cy="1329250"/>
        </a:xfrm>
        <a:prstGeom prst="ellipse">
          <a:avLst/>
        </a:prstGeom>
        <a:solidFill>
          <a:schemeClr val="accent2">
            <a:hueOff val="-491484"/>
            <a:satOff val="59113"/>
            <a:lumOff val="67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All agree on future acts, sanctions</a:t>
          </a:r>
          <a:endParaRPr lang="en-US" sz="1400" b="1" kern="1200" dirty="0">
            <a:solidFill>
              <a:schemeClr val="tx1"/>
            </a:solidFill>
          </a:endParaRPr>
        </a:p>
      </dsp:txBody>
      <dsp:txXfrm>
        <a:off x="1489519" y="4196562"/>
        <a:ext cx="1512531" cy="939922"/>
      </dsp:txXfrm>
    </dsp:sp>
    <dsp:sp modelId="{8102A99D-44F4-C049-BEC5-ADDD97F1FB79}">
      <dsp:nvSpPr>
        <dsp:cNvPr id="0" name=""/>
        <dsp:cNvSpPr/>
      </dsp:nvSpPr>
      <dsp:spPr>
        <a:xfrm>
          <a:off x="-463584" y="2309493"/>
          <a:ext cx="2005360" cy="1343714"/>
        </a:xfrm>
        <a:prstGeom prst="ellipse">
          <a:avLst/>
        </a:prstGeom>
        <a:solidFill>
          <a:schemeClr val="accent2">
            <a:hueOff val="-737226"/>
            <a:satOff val="88670"/>
            <a:lumOff val="10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All involved meet to restore the community</a:t>
          </a:r>
          <a:endParaRPr lang="en-US" sz="1400" b="1" kern="1200" dirty="0">
            <a:solidFill>
              <a:schemeClr val="tx1"/>
            </a:solidFill>
          </a:endParaRPr>
        </a:p>
      </dsp:txBody>
      <dsp:txXfrm>
        <a:off x="-169906" y="2506275"/>
        <a:ext cx="1418004" cy="950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E966B-DF5C-4C5C-A4A0-6E46F7222019}">
      <dsp:nvSpPr>
        <dsp:cNvPr id="0" name=""/>
        <dsp:cNvSpPr/>
      </dsp:nvSpPr>
      <dsp:spPr>
        <a:xfrm>
          <a:off x="2985828" y="0"/>
          <a:ext cx="1495939" cy="1080439"/>
        </a:xfrm>
        <a:prstGeom prst="trapezoid">
          <a:avLst>
            <a:gd name="adj" fmla="val 69228"/>
          </a:avLst>
        </a:prstGeom>
        <a:solidFill>
          <a:schemeClr val="accent6">
            <a:lumMod val="60000"/>
            <a:lumOff val="4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smtClean="0">
            <a:latin typeface="Times New Roman" pitchFamily="18" charset="0"/>
            <a:cs typeface="Times New Roman" pitchFamily="18" charset="0"/>
          </a:endParaRPr>
        </a:p>
        <a:p>
          <a:pPr lvl="0" algn="ctr" defTabSz="533400">
            <a:lnSpc>
              <a:spcPct val="90000"/>
            </a:lnSpc>
            <a:spcBef>
              <a:spcPct val="0"/>
            </a:spcBef>
            <a:spcAft>
              <a:spcPct val="35000"/>
            </a:spcAft>
          </a:pPr>
          <a:endParaRPr lang="en-US" sz="1200" kern="1200" dirty="0" smtClean="0">
            <a:latin typeface="Times New Roman" pitchFamily="18" charset="0"/>
            <a:cs typeface="Times New Roman" pitchFamily="18" charset="0"/>
          </a:endParaRPr>
        </a:p>
        <a:p>
          <a:pPr lvl="0" algn="ctr" defTabSz="533400">
            <a:lnSpc>
              <a:spcPct val="90000"/>
            </a:lnSpc>
            <a:spcBef>
              <a:spcPct val="0"/>
            </a:spcBef>
            <a:spcAft>
              <a:spcPct val="35000"/>
            </a:spcAft>
          </a:pPr>
          <a:r>
            <a:rPr lang="en-US" sz="1400" b="1" kern="1200" dirty="0" smtClean="0">
              <a:latin typeface="Times New Roman" pitchFamily="18" charset="0"/>
              <a:cs typeface="Times New Roman" pitchFamily="18" charset="0"/>
            </a:rPr>
            <a:t> </a:t>
          </a:r>
          <a:r>
            <a:rPr lang="en-US" sz="1400" b="1" kern="1200" dirty="0" smtClean="0">
              <a:solidFill>
                <a:schemeClr val="accent2">
                  <a:lumMod val="50000"/>
                </a:schemeClr>
              </a:solidFill>
              <a:latin typeface="+mn-lt"/>
              <a:cs typeface="Times New Roman" pitchFamily="18" charset="0"/>
            </a:rPr>
            <a:t>Level III</a:t>
          </a:r>
        </a:p>
      </dsp:txBody>
      <dsp:txXfrm>
        <a:off x="2985828" y="0"/>
        <a:ext cx="1495939" cy="1080439"/>
      </dsp:txXfrm>
    </dsp:sp>
    <dsp:sp modelId="{2B1329F7-ECF6-48DE-9F4B-795F6DBF1B6C}">
      <dsp:nvSpPr>
        <dsp:cNvPr id="0" name=""/>
        <dsp:cNvSpPr/>
      </dsp:nvSpPr>
      <dsp:spPr>
        <a:xfrm>
          <a:off x="1596701" y="1094270"/>
          <a:ext cx="4274229" cy="2006614"/>
        </a:xfrm>
        <a:prstGeom prst="trapezoid">
          <a:avLst>
            <a:gd name="adj" fmla="val 69228"/>
          </a:avLst>
        </a:prstGeom>
        <a:solidFill>
          <a:schemeClr val="accent6"/>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6"/>
        </a:lnRef>
        <a:fillRef idx="2">
          <a:schemeClr val="accent6"/>
        </a:fillRef>
        <a:effectRef idx="1">
          <a:schemeClr val="accent6"/>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ts val="0"/>
            </a:spcAft>
          </a:pPr>
          <a:r>
            <a:rPr lang="en-US" sz="1600" b="1" kern="1200" dirty="0" smtClean="0">
              <a:solidFill>
                <a:schemeClr val="accent2">
                  <a:lumMod val="50000"/>
                </a:schemeClr>
              </a:solidFill>
              <a:latin typeface="+mn-lt"/>
              <a:cs typeface="Times New Roman" pitchFamily="18" charset="0"/>
            </a:rPr>
            <a:t>Level II</a:t>
          </a:r>
          <a:r>
            <a:rPr lang="en-US" sz="1400" b="1" kern="1200" dirty="0" smtClean="0">
              <a:solidFill>
                <a:schemeClr val="accent2">
                  <a:lumMod val="50000"/>
                </a:schemeClr>
              </a:solidFill>
              <a:latin typeface="+mn-lt"/>
              <a:cs typeface="Times New Roman" pitchFamily="18" charset="0"/>
            </a:rPr>
            <a:t> </a:t>
          </a:r>
        </a:p>
        <a:p>
          <a:pPr lvl="0" algn="ctr" defTabSz="711200">
            <a:lnSpc>
              <a:spcPct val="100000"/>
            </a:lnSpc>
            <a:spcBef>
              <a:spcPct val="0"/>
            </a:spcBef>
            <a:spcAft>
              <a:spcPts val="0"/>
            </a:spcAft>
          </a:pPr>
          <a:r>
            <a:rPr lang="en-US" sz="1200" b="1" kern="1200" dirty="0" smtClean="0">
              <a:solidFill>
                <a:schemeClr val="accent2">
                  <a:lumMod val="50000"/>
                </a:schemeClr>
              </a:solidFill>
              <a:latin typeface="+mn-lt"/>
              <a:cs typeface="Times New Roman" pitchFamily="18" charset="0"/>
            </a:rPr>
            <a:t>Small Group or Individual </a:t>
          </a:r>
        </a:p>
        <a:p>
          <a:pPr lvl="0" algn="ctr" defTabSz="711200">
            <a:lnSpc>
              <a:spcPct val="100000"/>
            </a:lnSpc>
            <a:spcBef>
              <a:spcPct val="0"/>
            </a:spcBef>
            <a:spcAft>
              <a:spcPts val="0"/>
            </a:spcAft>
          </a:pPr>
          <a:r>
            <a:rPr lang="en-US" sz="1200" b="1" kern="1200" dirty="0" smtClean="0">
              <a:solidFill>
                <a:schemeClr val="accent2">
                  <a:lumMod val="50000"/>
                </a:schemeClr>
              </a:solidFill>
              <a:latin typeface="+mn-lt"/>
              <a:cs typeface="Times New Roman" pitchFamily="18" charset="0"/>
            </a:rPr>
            <a:t>Example: </a:t>
          </a:r>
          <a:r>
            <a:rPr lang="en-US" sz="1200" b="0" kern="1200" dirty="0" smtClean="0">
              <a:solidFill>
                <a:schemeClr val="accent2">
                  <a:lumMod val="50000"/>
                </a:schemeClr>
              </a:solidFill>
              <a:latin typeface="+mn-lt"/>
              <a:cs typeface="Times New Roman" pitchFamily="18" charset="0"/>
            </a:rPr>
            <a:t>Student and/or Parent Conferences</a:t>
          </a:r>
          <a:endParaRPr lang="en-US" sz="1200" b="0" kern="1200" dirty="0">
            <a:solidFill>
              <a:schemeClr val="accent2">
                <a:lumMod val="50000"/>
              </a:schemeClr>
            </a:solidFill>
            <a:latin typeface="+mn-lt"/>
            <a:cs typeface="Times New Roman" pitchFamily="18" charset="0"/>
          </a:endParaRPr>
        </a:p>
      </dsp:txBody>
      <dsp:txXfrm>
        <a:off x="2344691" y="1094270"/>
        <a:ext cx="2778249" cy="2006614"/>
      </dsp:txXfrm>
    </dsp:sp>
    <dsp:sp modelId="{A0FF7B04-04B3-4C90-9068-E5E764131300}">
      <dsp:nvSpPr>
        <dsp:cNvPr id="0" name=""/>
        <dsp:cNvSpPr/>
      </dsp:nvSpPr>
      <dsp:spPr>
        <a:xfrm>
          <a:off x="0" y="3087054"/>
          <a:ext cx="7543800" cy="2361441"/>
        </a:xfrm>
        <a:prstGeom prst="trapezoid">
          <a:avLst>
            <a:gd name="adj" fmla="val 69228"/>
          </a:avLst>
        </a:prstGeom>
        <a:solidFill>
          <a:srgbClr val="BB6B0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6"/>
        </a:lnRef>
        <a:fillRef idx="3">
          <a:schemeClr val="accent6"/>
        </a:fillRef>
        <a:effectRef idx="3">
          <a:schemeClr val="accent6"/>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accent2">
                  <a:lumMod val="50000"/>
                </a:schemeClr>
              </a:solidFill>
              <a:latin typeface="+mn-lt"/>
              <a:cs typeface="Times New Roman" pitchFamily="18" charset="0"/>
            </a:rPr>
            <a:t>Level I </a:t>
          </a:r>
        </a:p>
        <a:p>
          <a:pPr lvl="0" algn="ctr" defTabSz="1155700">
            <a:lnSpc>
              <a:spcPct val="100000"/>
            </a:lnSpc>
            <a:spcBef>
              <a:spcPct val="0"/>
            </a:spcBef>
            <a:spcAft>
              <a:spcPct val="35000"/>
            </a:spcAft>
          </a:pPr>
          <a:r>
            <a:rPr lang="en-US" sz="2400" b="1" kern="1200" dirty="0" smtClean="0">
              <a:solidFill>
                <a:schemeClr val="accent2">
                  <a:lumMod val="50000"/>
                </a:schemeClr>
              </a:solidFill>
              <a:latin typeface="+mn-lt"/>
              <a:cs typeface="Times New Roman" pitchFamily="18" charset="0"/>
            </a:rPr>
            <a:t>Whole School Interventions - </a:t>
          </a:r>
          <a:r>
            <a:rPr lang="en-US" sz="2200" b="0" kern="1200" dirty="0" smtClean="0">
              <a:solidFill>
                <a:schemeClr val="accent2">
                  <a:lumMod val="50000"/>
                </a:schemeClr>
              </a:solidFill>
              <a:latin typeface="+mn-lt"/>
              <a:cs typeface="Times New Roman" pitchFamily="18" charset="0"/>
            </a:rPr>
            <a:t>establish a positive school climate</a:t>
          </a:r>
        </a:p>
        <a:p>
          <a:pPr lvl="0" algn="ctr" defTabSz="1155700">
            <a:lnSpc>
              <a:spcPct val="90000"/>
            </a:lnSpc>
            <a:spcBef>
              <a:spcPct val="0"/>
            </a:spcBef>
            <a:spcAft>
              <a:spcPct val="35000"/>
            </a:spcAft>
          </a:pPr>
          <a:r>
            <a:rPr lang="en-US" sz="2000" b="1" kern="1200" dirty="0" smtClean="0">
              <a:solidFill>
                <a:schemeClr val="accent2">
                  <a:lumMod val="50000"/>
                </a:schemeClr>
              </a:solidFill>
              <a:latin typeface="+mn-lt"/>
              <a:cs typeface="Times New Roman" pitchFamily="18" charset="0"/>
            </a:rPr>
            <a:t>Example</a:t>
          </a:r>
          <a:r>
            <a:rPr lang="en-US" sz="2000" b="0" kern="1200" dirty="0" smtClean="0">
              <a:solidFill>
                <a:schemeClr val="accent2">
                  <a:lumMod val="50000"/>
                </a:schemeClr>
              </a:solidFill>
              <a:latin typeface="+mn-lt"/>
              <a:cs typeface="Times New Roman" pitchFamily="18" charset="0"/>
            </a:rPr>
            <a:t>: Restorative Practices</a:t>
          </a:r>
        </a:p>
      </dsp:txBody>
      <dsp:txXfrm>
        <a:off x="1320164" y="3087054"/>
        <a:ext cx="4903470" cy="2361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041A4-4624-4344-BA3D-72E00AE28399}">
      <dsp:nvSpPr>
        <dsp:cNvPr id="0" name=""/>
        <dsp:cNvSpPr/>
      </dsp:nvSpPr>
      <dsp:spPr>
        <a:xfrm>
          <a:off x="489108" y="892"/>
          <a:ext cx="2170807" cy="1302484"/>
        </a:xfrm>
        <a:prstGeom prst="rect">
          <a:avLst/>
        </a:prstGeom>
        <a:solidFill>
          <a:schemeClr val="tx1">
            <a:lumMod val="50000"/>
            <a:lumOff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700" b="1" kern="1200" dirty="0" smtClean="0">
              <a:solidFill>
                <a:schemeClr val="tx1"/>
              </a:solidFill>
            </a:rPr>
            <a:t>Restorative Practices</a:t>
          </a:r>
        </a:p>
        <a:p>
          <a:pPr lvl="0" algn="ctr" defTabSz="844550">
            <a:lnSpc>
              <a:spcPct val="90000"/>
            </a:lnSpc>
            <a:spcBef>
              <a:spcPct val="0"/>
            </a:spcBef>
            <a:spcAft>
              <a:spcPct val="35000"/>
            </a:spcAft>
          </a:pPr>
          <a:endParaRPr lang="en-US" sz="1700" kern="1200" dirty="0">
            <a:solidFill>
              <a:schemeClr val="tx1"/>
            </a:solidFill>
          </a:endParaRPr>
        </a:p>
      </dsp:txBody>
      <dsp:txXfrm>
        <a:off x="489108" y="892"/>
        <a:ext cx="2170807" cy="1302484"/>
      </dsp:txXfrm>
    </dsp:sp>
    <dsp:sp modelId="{1B83D19C-1956-46A2-8B52-F3DB3FE77C62}">
      <dsp:nvSpPr>
        <dsp:cNvPr id="0" name=""/>
        <dsp:cNvSpPr/>
      </dsp:nvSpPr>
      <dsp:spPr>
        <a:xfrm>
          <a:off x="2900007" y="0"/>
          <a:ext cx="2170807" cy="130248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PBIS</a:t>
          </a:r>
        </a:p>
        <a:p>
          <a:pPr lvl="0" algn="ctr" defTabSz="755650">
            <a:lnSpc>
              <a:spcPct val="90000"/>
            </a:lnSpc>
            <a:spcBef>
              <a:spcPct val="0"/>
            </a:spcBef>
            <a:spcAft>
              <a:spcPct val="35000"/>
            </a:spcAft>
          </a:pPr>
          <a:r>
            <a:rPr lang="en-US" sz="1700" b="1" kern="1200" dirty="0" smtClean="0">
              <a:solidFill>
                <a:schemeClr val="tx1"/>
              </a:solidFill>
            </a:rPr>
            <a:t>Positive Behavioral Interventions and Support</a:t>
          </a:r>
          <a:endParaRPr lang="en-US" sz="1700" b="1" kern="1200" dirty="0">
            <a:solidFill>
              <a:schemeClr val="tx1"/>
            </a:solidFill>
          </a:endParaRPr>
        </a:p>
      </dsp:txBody>
      <dsp:txXfrm>
        <a:off x="2900007" y="0"/>
        <a:ext cx="2170807" cy="1302484"/>
      </dsp:txXfrm>
    </dsp:sp>
    <dsp:sp modelId="{C1F9140A-4D06-4AA5-BE6A-92F041451D85}">
      <dsp:nvSpPr>
        <dsp:cNvPr id="0" name=""/>
        <dsp:cNvSpPr/>
      </dsp:nvSpPr>
      <dsp:spPr>
        <a:xfrm>
          <a:off x="5296078" y="0"/>
          <a:ext cx="2170807" cy="1302484"/>
        </a:xfrm>
        <a:prstGeom prst="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Mindfulness</a:t>
          </a:r>
        </a:p>
      </dsp:txBody>
      <dsp:txXfrm>
        <a:off x="5296078" y="0"/>
        <a:ext cx="2170807" cy="1302484"/>
      </dsp:txXfrm>
    </dsp:sp>
    <dsp:sp modelId="{65740A5B-82B5-4DBE-BA34-9FA61643A1FF}">
      <dsp:nvSpPr>
        <dsp:cNvPr id="0" name=""/>
        <dsp:cNvSpPr/>
      </dsp:nvSpPr>
      <dsp:spPr>
        <a:xfrm>
          <a:off x="489108" y="1520457"/>
          <a:ext cx="2170807" cy="1302484"/>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Student Support Team Meetings</a:t>
          </a:r>
          <a:endParaRPr lang="en-US" sz="1700" b="1" kern="1200" dirty="0">
            <a:solidFill>
              <a:schemeClr val="tx1"/>
            </a:solidFill>
          </a:endParaRPr>
        </a:p>
      </dsp:txBody>
      <dsp:txXfrm>
        <a:off x="489108" y="1520457"/>
        <a:ext cx="2170807" cy="1302484"/>
      </dsp:txXfrm>
    </dsp:sp>
    <dsp:sp modelId="{26F92966-B443-401E-A5FB-3B5E7CDD19C9}">
      <dsp:nvSpPr>
        <dsp:cNvPr id="0" name=""/>
        <dsp:cNvSpPr/>
      </dsp:nvSpPr>
      <dsp:spPr>
        <a:xfrm>
          <a:off x="2876996" y="1520457"/>
          <a:ext cx="2170807" cy="1302484"/>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700" b="1" kern="1200" dirty="0" smtClean="0">
              <a:solidFill>
                <a:schemeClr val="tx1"/>
              </a:solidFill>
            </a:rPr>
            <a:t>Mental Health Referrals</a:t>
          </a:r>
        </a:p>
        <a:p>
          <a:pPr lvl="0" algn="ctr" defTabSz="844550">
            <a:lnSpc>
              <a:spcPct val="90000"/>
            </a:lnSpc>
            <a:spcBef>
              <a:spcPct val="0"/>
            </a:spcBef>
            <a:spcAft>
              <a:spcPct val="35000"/>
            </a:spcAft>
          </a:pPr>
          <a:endParaRPr lang="en-US" sz="1700" kern="1200" dirty="0">
            <a:solidFill>
              <a:schemeClr val="tx1"/>
            </a:solidFill>
          </a:endParaRPr>
        </a:p>
      </dsp:txBody>
      <dsp:txXfrm>
        <a:off x="2876996" y="1520457"/>
        <a:ext cx="2170807" cy="1302484"/>
      </dsp:txXfrm>
    </dsp:sp>
    <dsp:sp modelId="{3EB1F9EB-20EC-477B-8304-1125B7A9AE12}">
      <dsp:nvSpPr>
        <dsp:cNvPr id="0" name=""/>
        <dsp:cNvSpPr/>
      </dsp:nvSpPr>
      <dsp:spPr>
        <a:xfrm>
          <a:off x="5264884" y="1520457"/>
          <a:ext cx="2170807" cy="1302484"/>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Check and Connect</a:t>
          </a:r>
          <a:endParaRPr lang="en-US" sz="1700" b="1" kern="1200" dirty="0">
            <a:solidFill>
              <a:schemeClr val="tx1"/>
            </a:solidFill>
          </a:endParaRPr>
        </a:p>
      </dsp:txBody>
      <dsp:txXfrm>
        <a:off x="5264884" y="1520457"/>
        <a:ext cx="2170807" cy="1302484"/>
      </dsp:txXfrm>
    </dsp:sp>
    <dsp:sp modelId="{5BE587D8-EAD8-4AFD-A21C-EEB8D2AB81AD}">
      <dsp:nvSpPr>
        <dsp:cNvPr id="0" name=""/>
        <dsp:cNvSpPr/>
      </dsp:nvSpPr>
      <dsp:spPr>
        <a:xfrm>
          <a:off x="489108" y="3040022"/>
          <a:ext cx="2170807" cy="130248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Community Conferencing</a:t>
          </a:r>
          <a:endParaRPr lang="en-US" sz="1700" b="1" kern="1200" dirty="0">
            <a:solidFill>
              <a:schemeClr val="tx1"/>
            </a:solidFill>
          </a:endParaRPr>
        </a:p>
      </dsp:txBody>
      <dsp:txXfrm>
        <a:off x="489108" y="3040022"/>
        <a:ext cx="2170807" cy="1302484"/>
      </dsp:txXfrm>
    </dsp:sp>
    <dsp:sp modelId="{548D6554-7D04-4CC8-9852-5518CC6B7105}">
      <dsp:nvSpPr>
        <dsp:cNvPr id="0" name=""/>
        <dsp:cNvSpPr/>
      </dsp:nvSpPr>
      <dsp:spPr>
        <a:xfrm>
          <a:off x="2876996" y="3040022"/>
          <a:ext cx="2170807" cy="1302484"/>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Peer Mediation</a:t>
          </a:r>
          <a:endParaRPr lang="en-US" sz="1700" b="1" kern="1200" dirty="0">
            <a:solidFill>
              <a:schemeClr val="tx1"/>
            </a:solidFill>
          </a:endParaRPr>
        </a:p>
      </dsp:txBody>
      <dsp:txXfrm>
        <a:off x="2876996" y="3040022"/>
        <a:ext cx="2170807" cy="1302484"/>
      </dsp:txXfrm>
    </dsp:sp>
    <dsp:sp modelId="{A9786BCD-CE86-4472-9593-3355E63BBC8D}">
      <dsp:nvSpPr>
        <dsp:cNvPr id="0" name=""/>
        <dsp:cNvSpPr/>
      </dsp:nvSpPr>
      <dsp:spPr>
        <a:xfrm>
          <a:off x="5264884" y="3040022"/>
          <a:ext cx="2170807" cy="130248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Peer Group Connections</a:t>
          </a:r>
          <a:endParaRPr lang="en-US" sz="1700" b="1" kern="1200" dirty="0">
            <a:solidFill>
              <a:schemeClr val="tx1"/>
            </a:solidFill>
          </a:endParaRPr>
        </a:p>
      </dsp:txBody>
      <dsp:txXfrm>
        <a:off x="5264884" y="3040022"/>
        <a:ext cx="2170807" cy="130248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1D6D0-D19C-433E-98B2-E7401FAB94DE}" type="datetimeFigureOut">
              <a:rPr lang="en-US" smtClean="0"/>
              <a:t>4/5/2016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61346-B761-4952-A2E3-34F0B2206AA7}" type="slidenum">
              <a:rPr lang="en-US" smtClean="0"/>
              <a:t>‹#›</a:t>
            </a:fld>
            <a:endParaRPr lang="en-US"/>
          </a:p>
        </p:txBody>
      </p:sp>
    </p:spTree>
    <p:extLst>
      <p:ext uri="{BB962C8B-B14F-4D97-AF65-F5344CB8AC3E}">
        <p14:creationId xmlns:p14="http://schemas.microsoft.com/office/powerpoint/2010/main" val="183794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61346-B761-4952-A2E3-34F0B2206AA7}" type="slidenum">
              <a:rPr lang="en-US" smtClean="0"/>
              <a:t>6</a:t>
            </a:fld>
            <a:endParaRPr lang="en-US"/>
          </a:p>
        </p:txBody>
      </p:sp>
    </p:spTree>
    <p:extLst>
      <p:ext uri="{BB962C8B-B14F-4D97-AF65-F5344CB8AC3E}">
        <p14:creationId xmlns:p14="http://schemas.microsoft.com/office/powerpoint/2010/main" val="2252433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A835C0B-ECCF-4601-966C-6170EDA1DC72}" type="slidenum">
              <a:rPr lang="en-US" smtClean="0"/>
              <a:pPr>
                <a:defRPr/>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2D3101-38E9-424C-A920-F71129102F5A}" type="datetime1">
              <a:rPr lang="en-US" smtClean="0"/>
              <a:t>4/5/2016</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824F47E-0585-408E-84DE-9A6C07AE1F54}"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F8E9A-EAFE-4DDF-A539-219B6EF4278E}" type="datetime1">
              <a:rPr lang="en-US" smtClean="0"/>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4F47E-0585-408E-84DE-9A6C07AE1F5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B36B3-7DE4-4921-BEE8-ECE0827B513E}" type="datetime1">
              <a:rPr lang="en-US" smtClean="0"/>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4F47E-0585-408E-84DE-9A6C07AE1F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7FA36F-03B7-41C1-9A3D-191308759B6B}" type="datetime1">
              <a:rPr lang="en-US" smtClean="0"/>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4F47E-0585-408E-84DE-9A6C07AE1F5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8D9A9-A65C-4A25-9961-221A26524A59}" type="datetime1">
              <a:rPr lang="en-US" smtClean="0"/>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4F47E-0585-408E-84DE-9A6C07AE1F5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3CA0DF8-3B3D-4E2C-87BE-57B44FBCEA8E}" type="datetime1">
              <a:rPr lang="en-US" smtClean="0"/>
              <a:t>4/5/2016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4F47E-0585-408E-84DE-9A6C07AE1F54}"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77AF9D-D8B6-4EDC-AF45-93055FA62CF8}" type="datetime1">
              <a:rPr lang="en-US" smtClean="0"/>
              <a:t>4/5/2016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4F47E-0585-408E-84DE-9A6C07AE1F5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345E13-CA70-4668-8AC9-D368A9AC66A4}" type="datetime1">
              <a:rPr lang="en-US" smtClean="0"/>
              <a:t>4/5/2016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4F47E-0585-408E-84DE-9A6C07AE1F5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443D0-3562-4723-8E2E-F7EF74224738}" type="datetime1">
              <a:rPr lang="en-US" smtClean="0"/>
              <a:t>4/5/2016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4F47E-0585-408E-84DE-9A6C07AE1F5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637F8AD-235E-4F9B-8BCF-BBC17036FCE3}" type="datetime1">
              <a:rPr lang="en-US" smtClean="0"/>
              <a:t>4/5/2016</a:t>
            </a:fld>
            <a:endParaRPr lang="en-US" dirty="0"/>
          </a:p>
        </p:txBody>
      </p:sp>
      <p:sp>
        <p:nvSpPr>
          <p:cNvPr id="7" name="Slide Number Placeholder 6"/>
          <p:cNvSpPr>
            <a:spLocks noGrp="1"/>
          </p:cNvSpPr>
          <p:nvPr>
            <p:ph type="sldNum" sz="quarter" idx="12"/>
          </p:nvPr>
        </p:nvSpPr>
        <p:spPr/>
        <p:txBody>
          <a:bodyPr/>
          <a:lstStyle/>
          <a:p>
            <a:fld id="{B824F47E-0585-408E-84DE-9A6C07AE1F54}"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D49D2-0F0B-4F64-8C2E-328FF7ADA068}" type="datetime1">
              <a:rPr lang="en-US" smtClean="0"/>
              <a:t>4/5/2016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824F47E-0585-408E-84DE-9A6C07AE1F5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1436CCE-FBD7-4DEC-9C28-E51B4DCB3117}" type="datetime1">
              <a:rPr lang="en-US" smtClean="0"/>
              <a:t>4/5/2016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824F47E-0585-408E-84DE-9A6C07AE1F5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999" y="685800"/>
            <a:ext cx="8382000" cy="4648200"/>
          </a:xfrm>
          <a:solidFill>
            <a:schemeClr val="tx1"/>
          </a:solidFill>
        </p:spPr>
        <p:txBody>
          <a:bodyPr>
            <a:normAutofit fontScale="90000"/>
          </a:bodyPr>
          <a:lstStyle/>
          <a:p>
            <a:pPr algn="ctr"/>
            <a:r>
              <a:rPr lang="en-US" sz="4000" b="1" dirty="0" smtClean="0"/>
              <a:t/>
            </a:r>
            <a:br>
              <a:rPr lang="en-US" sz="4000" b="1" dirty="0" smtClean="0"/>
            </a:br>
            <a:r>
              <a:rPr lang="en-US" sz="4000" b="1" dirty="0"/>
              <a:t/>
            </a:r>
            <a:br>
              <a:rPr lang="en-US" sz="4000" b="1" dirty="0"/>
            </a:br>
            <a:r>
              <a:rPr lang="en-US" sz="4000" b="1" dirty="0" smtClean="0"/>
              <a:t>Urban Child Symposium</a:t>
            </a:r>
            <a:br>
              <a:rPr lang="en-US" sz="4000" b="1" dirty="0" smtClean="0"/>
            </a:br>
            <a:r>
              <a:rPr lang="en-US" sz="4000" dirty="0" smtClean="0"/>
              <a:t/>
            </a:r>
            <a:br>
              <a:rPr lang="en-US" sz="4000" dirty="0" smtClean="0"/>
            </a:br>
            <a:r>
              <a:rPr lang="en-US" sz="2800" b="1" dirty="0" smtClean="0"/>
              <a:t>Educating Children Living </a:t>
            </a:r>
            <a:r>
              <a:rPr lang="en-US" sz="2800" b="1" smtClean="0"/>
              <a:t>in Poverty:</a:t>
            </a:r>
            <a:r>
              <a:rPr lang="en-US" sz="2800" b="1" dirty="0" smtClean="0"/>
              <a:t/>
            </a:r>
            <a:br>
              <a:rPr lang="en-US" sz="2800" b="1" dirty="0" smtClean="0"/>
            </a:br>
            <a:r>
              <a:rPr lang="en-US" sz="2800" b="1" dirty="0" smtClean="0"/>
              <a:t>Identifying Obstacles - Planning for Success</a:t>
            </a:r>
            <a:r>
              <a:rPr lang="en-US" sz="4000" dirty="0" smtClean="0"/>
              <a:t/>
            </a:r>
            <a:br>
              <a:rPr lang="en-US" sz="4000" dirty="0" smtClean="0"/>
            </a:br>
            <a:r>
              <a:rPr lang="en-US" sz="2800" dirty="0" smtClean="0"/>
              <a:t>April 7, 2016</a:t>
            </a:r>
            <a:br>
              <a:rPr lang="en-US" sz="2800" dirty="0" smtClean="0"/>
            </a:br>
            <a:r>
              <a:rPr lang="en-US" sz="2800" dirty="0"/>
              <a:t/>
            </a:r>
            <a:br>
              <a:rPr lang="en-US" sz="2800" dirty="0"/>
            </a:br>
            <a:r>
              <a:rPr lang="en-US" sz="2000" dirty="0" smtClean="0"/>
              <a:t>Karen Webber, Director </a:t>
            </a:r>
            <a:br>
              <a:rPr lang="en-US" sz="2000" dirty="0" smtClean="0"/>
            </a:br>
            <a:r>
              <a:rPr lang="en-US" sz="2000" dirty="0" smtClean="0"/>
              <a:t>Education and Youth Development</a:t>
            </a:r>
            <a:r>
              <a:rPr lang="en-US" sz="2800" dirty="0" smtClean="0"/>
              <a:t/>
            </a:r>
            <a:br>
              <a:rPr lang="en-US" sz="2800" dirty="0" smtClean="0"/>
            </a:br>
            <a:r>
              <a:rPr lang="en-US" dirty="0" smtClean="0"/>
              <a:t/>
            </a:r>
            <a:br>
              <a:rPr lang="en-US" dirty="0" smtClean="0"/>
            </a:br>
            <a:endParaRPr lang="en-US" sz="3100" b="0" i="1" dirty="0">
              <a:solidFill>
                <a:schemeClr val="tx1"/>
              </a:solidFill>
              <a:latin typeface="Aparajita" panose="020B0604020202020204" pitchFamily="34" charset="0"/>
              <a:cs typeface="Aparajita" panose="020B0604020202020204" pitchFamily="34" charset="0"/>
            </a:endParaRPr>
          </a:p>
        </p:txBody>
      </p:sp>
      <p:sp>
        <p:nvSpPr>
          <p:cNvPr id="3" name="Subtitle 2"/>
          <p:cNvSpPr>
            <a:spLocks noGrp="1"/>
          </p:cNvSpPr>
          <p:nvPr>
            <p:ph type="subTitle" idx="1"/>
          </p:nvPr>
        </p:nvSpPr>
        <p:spPr>
          <a:xfrm>
            <a:off x="457200" y="4800600"/>
            <a:ext cx="8229600" cy="1447800"/>
          </a:xfrm>
        </p:spPr>
        <p:txBody>
          <a:bodyPr>
            <a:normAutofit/>
          </a:bodyPr>
          <a:lstStyle/>
          <a:p>
            <a:pPr algn="ctr"/>
            <a:r>
              <a:rPr lang="en-US" sz="2800" b="1" dirty="0" smtClean="0"/>
              <a:t> </a:t>
            </a:r>
            <a:endParaRPr lang="en-US" sz="2800" b="1" dirty="0"/>
          </a:p>
        </p:txBody>
      </p:sp>
      <p:pic>
        <p:nvPicPr>
          <p:cNvPr id="1026" name="Picture 2" descr="G:\Communications\Logos\OSI-Baltimore logo\OSI-Baltimore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0"/>
            <a:ext cx="8381999" cy="119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385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85800" y="609600"/>
            <a:ext cx="7898289" cy="762000"/>
          </a:xfrm>
        </p:spPr>
        <p:txBody>
          <a:bodyPr>
            <a:normAutofit/>
          </a:bodyPr>
          <a:lstStyle/>
          <a:p>
            <a:pPr algn="ctr"/>
            <a:r>
              <a:rPr lang="en-US" sz="2800" b="0" dirty="0" smtClean="0">
                <a:solidFill>
                  <a:schemeClr val="accent2"/>
                </a:solidFill>
              </a:rPr>
              <a:t>School Environment</a:t>
            </a:r>
            <a:endParaRPr lang="en-US" sz="2800" b="0" dirty="0">
              <a:solidFill>
                <a:schemeClr val="accent2"/>
              </a:solidFill>
            </a:endParaRPr>
          </a:p>
        </p:txBody>
      </p:sp>
      <p:sp>
        <p:nvSpPr>
          <p:cNvPr id="5" name="Content Placeholder 4"/>
          <p:cNvSpPr>
            <a:spLocks noGrp="1"/>
          </p:cNvSpPr>
          <p:nvPr>
            <p:ph sz="half" idx="2"/>
          </p:nvPr>
        </p:nvSpPr>
        <p:spPr>
          <a:xfrm>
            <a:off x="554736" y="1828800"/>
            <a:ext cx="3185763" cy="3489960"/>
          </a:xfrm>
        </p:spPr>
        <p:txBody>
          <a:bodyPr>
            <a:normAutofit/>
          </a:bodyPr>
          <a:lstStyle/>
          <a:p>
            <a:pPr indent="-342900"/>
            <a:r>
              <a:rPr lang="en-US" sz="2200" dirty="0" smtClean="0">
                <a:solidFill>
                  <a:schemeClr val="accent2"/>
                </a:solidFill>
              </a:rPr>
              <a:t>Reflects degree to which students and staff are regarded </a:t>
            </a:r>
          </a:p>
          <a:p>
            <a:pPr indent="-342900"/>
            <a:endParaRPr lang="en-US" sz="2200" dirty="0">
              <a:solidFill>
                <a:schemeClr val="accent2"/>
              </a:solidFill>
            </a:endParaRPr>
          </a:p>
          <a:p>
            <a:pPr indent="-342900"/>
            <a:r>
              <a:rPr lang="en-US" sz="2200" dirty="0" smtClean="0">
                <a:solidFill>
                  <a:schemeClr val="accent2"/>
                </a:solidFill>
              </a:rPr>
              <a:t>Clean, welcoming and attractive – at a minimum</a:t>
            </a:r>
            <a:endParaRPr lang="en-US" sz="2200" dirty="0">
              <a:solidFill>
                <a:schemeClr val="accent2"/>
              </a:solidFill>
            </a:endParaRPr>
          </a:p>
        </p:txBody>
      </p:sp>
      <p:pic>
        <p:nvPicPr>
          <p:cNvPr id="6" name="Picture 5" descr="5.JPG"/>
          <p:cNvPicPr>
            <a:picLocks noChangeAspect="1"/>
          </p:cNvPicPr>
          <p:nvPr/>
        </p:nvPicPr>
        <p:blipFill>
          <a:blip r:embed="rId2" cstate="print"/>
          <a:srcRect/>
          <a:stretch>
            <a:fillRect/>
          </a:stretch>
        </p:blipFill>
        <p:spPr bwMode="auto">
          <a:xfrm>
            <a:off x="3941379" y="1828800"/>
            <a:ext cx="4834759" cy="2971800"/>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6440"/>
            <a:ext cx="1109472" cy="1051560"/>
          </a:xfrm>
          <a:prstGeom prst="rect">
            <a:avLst/>
          </a:prstGeom>
        </p:spPr>
      </p:pic>
      <p:sp>
        <p:nvSpPr>
          <p:cNvPr id="2" name="Slide Number Placeholder 1"/>
          <p:cNvSpPr>
            <a:spLocks noGrp="1"/>
          </p:cNvSpPr>
          <p:nvPr>
            <p:ph type="sldNum" sz="quarter" idx="12"/>
          </p:nvPr>
        </p:nvSpPr>
        <p:spPr/>
        <p:txBody>
          <a:bodyPr/>
          <a:lstStyle/>
          <a:p>
            <a:pPr algn="ctr"/>
            <a:fld id="{B824F47E-0585-408E-84DE-9A6C07AE1F54}" type="slidenum">
              <a:rPr lang="en-US" smtClean="0"/>
              <a:pPr algn="ctr"/>
              <a:t>10</a:t>
            </a:fld>
            <a:endParaRPr lang="en-US" dirty="0"/>
          </a:p>
        </p:txBody>
      </p:sp>
    </p:spTree>
    <p:extLst>
      <p:ext uri="{BB962C8B-B14F-4D97-AF65-F5344CB8AC3E}">
        <p14:creationId xmlns:p14="http://schemas.microsoft.com/office/powerpoint/2010/main" val="4075643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914401" y="685800"/>
            <a:ext cx="6781799" cy="792162"/>
          </a:xfrm>
        </p:spPr>
        <p:txBody>
          <a:bodyPr>
            <a:normAutofit/>
          </a:bodyPr>
          <a:lstStyle/>
          <a:p>
            <a:pPr algn="ctr"/>
            <a:r>
              <a:rPr lang="en-US" sz="2800" b="0" dirty="0" smtClean="0">
                <a:solidFill>
                  <a:schemeClr val="accent2"/>
                </a:solidFill>
              </a:rPr>
              <a:t>School Safety</a:t>
            </a:r>
            <a:endParaRPr lang="en-US" sz="2800" b="0" dirty="0">
              <a:solidFill>
                <a:schemeClr val="accent2"/>
              </a:solidFill>
            </a:endParaRPr>
          </a:p>
        </p:txBody>
      </p:sp>
      <p:pic>
        <p:nvPicPr>
          <p:cNvPr id="9" name="Content Placeholder 6" descr="goodpolice.jpg"/>
          <p:cNvPicPr>
            <a:picLocks noGrp="1" noChangeAspect="1"/>
          </p:cNvPicPr>
          <p:nvPr>
            <p:ph sz="half" idx="2"/>
          </p:nvPr>
        </p:nvPicPr>
        <p:blipFill>
          <a:blip r:embed="rId2" cstate="print"/>
          <a:stretch>
            <a:fillRect/>
          </a:stretch>
        </p:blipFill>
        <p:spPr>
          <a:xfrm>
            <a:off x="4343400" y="1981200"/>
            <a:ext cx="4038600" cy="2667000"/>
          </a:xfrm>
        </p:spPr>
      </p:pic>
      <p:sp>
        <p:nvSpPr>
          <p:cNvPr id="8" name="Content Placeholder 7"/>
          <p:cNvSpPr txBox="1">
            <a:spLocks noGrp="1"/>
          </p:cNvSpPr>
          <p:nvPr>
            <p:ph sz="quarter" idx="4"/>
          </p:nvPr>
        </p:nvSpPr>
        <p:spPr bwMode="auto">
          <a:xfrm>
            <a:off x="554736" y="1981200"/>
            <a:ext cx="3788664" cy="2554537"/>
          </a:xfrm>
          <a:prstGeom prst="rect">
            <a:avLst/>
          </a:prstGeom>
          <a:noFill/>
          <a:ln w="9525">
            <a:solidFill>
              <a:schemeClr val="bg1"/>
            </a:solidFill>
            <a:miter lim="800000"/>
            <a:headEnd/>
            <a:tailEnd/>
          </a:ln>
        </p:spPr>
        <p:txBody>
          <a:bodyPr vert="horz" wrap="square" lIns="91430" tIns="45716" rIns="91430" bIns="45716" numCol="1" rtlCol="0" anchor="ctr" anchorCtr="0" compatLnSpc="1">
            <a:prstTxWarp prst="textNoShape">
              <a:avLst/>
            </a:prstTxWarp>
            <a:spAutoFit/>
          </a:bodyPr>
          <a:lstStyle/>
          <a:p>
            <a:pPr fontAlgn="base">
              <a:spcBef>
                <a:spcPct val="0"/>
              </a:spcBef>
              <a:spcAft>
                <a:spcPts val="1200"/>
              </a:spcAft>
            </a:pPr>
            <a:r>
              <a:rPr lang="en-US" sz="2000" dirty="0" smtClean="0">
                <a:solidFill>
                  <a:schemeClr val="accent2"/>
                </a:solidFill>
              </a:rPr>
              <a:t>Safety is physical </a:t>
            </a:r>
            <a:r>
              <a:rPr lang="en-US" sz="2000" i="1" dirty="0" smtClean="0">
                <a:solidFill>
                  <a:schemeClr val="accent2"/>
                </a:solidFill>
                <a:latin typeface="Times New Roman" panose="02020603050405020304" pitchFamily="18" charset="0"/>
                <a:cs typeface="Times New Roman" panose="02020603050405020304" pitchFamily="18" charset="0"/>
              </a:rPr>
              <a:t>and</a:t>
            </a:r>
            <a:r>
              <a:rPr lang="en-US" sz="2000" i="1" dirty="0" smtClean="0">
                <a:solidFill>
                  <a:schemeClr val="accent2"/>
                </a:solidFill>
              </a:rPr>
              <a:t> </a:t>
            </a:r>
            <a:r>
              <a:rPr lang="en-US" sz="2000" dirty="0" smtClean="0">
                <a:solidFill>
                  <a:schemeClr val="accent2"/>
                </a:solidFill>
              </a:rPr>
              <a:t>emotional </a:t>
            </a:r>
            <a:endParaRPr lang="en-US" sz="2000" dirty="0">
              <a:solidFill>
                <a:schemeClr val="accent2"/>
              </a:solidFill>
            </a:endParaRPr>
          </a:p>
          <a:p>
            <a:pPr fontAlgn="base">
              <a:spcBef>
                <a:spcPct val="0"/>
              </a:spcBef>
              <a:spcAft>
                <a:spcPts val="1200"/>
              </a:spcAft>
            </a:pPr>
            <a:r>
              <a:rPr lang="en-US" sz="2000" dirty="0" smtClean="0">
                <a:solidFill>
                  <a:schemeClr val="accent2"/>
                </a:solidFill>
              </a:rPr>
              <a:t>Security personnel -  properly trained </a:t>
            </a:r>
            <a:r>
              <a:rPr lang="en-US" sz="2000" dirty="0">
                <a:solidFill>
                  <a:schemeClr val="accent2"/>
                </a:solidFill>
              </a:rPr>
              <a:t> </a:t>
            </a:r>
            <a:r>
              <a:rPr lang="en-US" sz="2000" dirty="0" smtClean="0">
                <a:solidFill>
                  <a:schemeClr val="accent2"/>
                </a:solidFill>
              </a:rPr>
              <a:t>     clearly defined roles </a:t>
            </a:r>
            <a:endParaRPr lang="en-US" sz="2000" dirty="0">
              <a:solidFill>
                <a:schemeClr val="accent2"/>
              </a:solidFill>
            </a:endParaRPr>
          </a:p>
          <a:p>
            <a:pPr fontAlgn="base">
              <a:spcBef>
                <a:spcPct val="0"/>
              </a:spcBef>
              <a:spcAft>
                <a:spcPts val="1200"/>
              </a:spcAft>
            </a:pPr>
            <a:r>
              <a:rPr lang="en-US" sz="2000" dirty="0" smtClean="0">
                <a:solidFill>
                  <a:schemeClr val="accent2"/>
                </a:solidFill>
              </a:rPr>
              <a:t>Invested in </a:t>
            </a:r>
            <a:r>
              <a:rPr lang="en-US" sz="2000" dirty="0">
                <a:solidFill>
                  <a:schemeClr val="accent2"/>
                </a:solidFill>
              </a:rPr>
              <a:t>student </a:t>
            </a:r>
            <a:r>
              <a:rPr lang="en-US" sz="2000" dirty="0" smtClean="0">
                <a:solidFill>
                  <a:schemeClr val="accent2"/>
                </a:solidFill>
              </a:rPr>
              <a:t>success</a:t>
            </a:r>
            <a:endParaRPr lang="en-US" sz="2000" dirty="0">
              <a:solidFill>
                <a:schemeClr val="accent2"/>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6440"/>
            <a:ext cx="1109472" cy="1051560"/>
          </a:xfrm>
          <a:prstGeom prst="rect">
            <a:avLst/>
          </a:prstGeom>
        </p:spPr>
      </p:pic>
      <p:sp>
        <p:nvSpPr>
          <p:cNvPr id="2" name="Slide Number Placeholder 1"/>
          <p:cNvSpPr>
            <a:spLocks noGrp="1"/>
          </p:cNvSpPr>
          <p:nvPr>
            <p:ph type="sldNum" sz="quarter" idx="12"/>
          </p:nvPr>
        </p:nvSpPr>
        <p:spPr/>
        <p:txBody>
          <a:bodyPr/>
          <a:lstStyle/>
          <a:p>
            <a:pPr algn="ctr"/>
            <a:fld id="{B824F47E-0585-408E-84DE-9A6C07AE1F54}" type="slidenum">
              <a:rPr lang="en-US" smtClean="0"/>
              <a:pPr algn="ctr"/>
              <a:t>11</a:t>
            </a:fld>
            <a:endParaRPr lang="en-US" dirty="0"/>
          </a:p>
        </p:txBody>
      </p:sp>
    </p:spTree>
    <p:extLst>
      <p:ext uri="{BB962C8B-B14F-4D97-AF65-F5344CB8AC3E}">
        <p14:creationId xmlns:p14="http://schemas.microsoft.com/office/powerpoint/2010/main" val="161095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990600"/>
          </a:xfrm>
        </p:spPr>
        <p:txBody>
          <a:bodyPr>
            <a:normAutofit fontScale="90000"/>
          </a:bodyPr>
          <a:lstStyle/>
          <a:p>
            <a:pPr algn="ctr"/>
            <a:r>
              <a:rPr lang="en-US" sz="2800" dirty="0" smtClean="0">
                <a:solidFill>
                  <a:schemeClr val="accent5">
                    <a:lumMod val="75000"/>
                  </a:schemeClr>
                </a:solidFill>
              </a:rPr>
              <a:t>Baltimore City Historical Suspension Data </a:t>
            </a:r>
            <a:r>
              <a:rPr lang="en-US" sz="2700" dirty="0" smtClean="0"/>
              <a:t/>
            </a:r>
            <a:br>
              <a:rPr lang="en-US" sz="2700" dirty="0" smtClean="0"/>
            </a:br>
            <a:r>
              <a:rPr lang="en-US" sz="1600" dirty="0" smtClean="0"/>
              <a:t>Source: Maryland State Department of Education Data Files</a:t>
            </a:r>
            <a:endParaRPr lang="en-US" sz="1600" dirty="0"/>
          </a:p>
        </p:txBody>
      </p:sp>
      <p:sp>
        <p:nvSpPr>
          <p:cNvPr id="4" name="Slide Number Placeholder 3"/>
          <p:cNvSpPr>
            <a:spLocks noGrp="1"/>
          </p:cNvSpPr>
          <p:nvPr>
            <p:ph type="sldNum" sz="quarter" idx="12"/>
          </p:nvPr>
        </p:nvSpPr>
        <p:spPr/>
        <p:txBody>
          <a:bodyPr/>
          <a:lstStyle/>
          <a:p>
            <a:fld id="{B824F47E-0585-408E-84DE-9A6C07AE1F54}" type="slidenum">
              <a:rPr lang="en-US" smtClean="0"/>
              <a:t>12</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0513752"/>
              </p:ext>
            </p:extLst>
          </p:nvPr>
        </p:nvGraphicFramePr>
        <p:xfrm>
          <a:off x="533400" y="2324100"/>
          <a:ext cx="8153400" cy="35083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02604354"/>
              </p:ext>
            </p:extLst>
          </p:nvPr>
        </p:nvGraphicFramePr>
        <p:xfrm>
          <a:off x="990600" y="5715000"/>
          <a:ext cx="7162800" cy="251460"/>
        </p:xfrm>
        <a:graphic>
          <a:graphicData uri="http://schemas.openxmlformats.org/drawingml/2006/table">
            <a:tbl>
              <a:tblPr firstRow="1" bandRow="1">
                <a:tableStyleId>{5C22544A-7EE6-4342-B048-85BDC9FD1C3A}</a:tableStyleId>
              </a:tblPr>
              <a:tblGrid>
                <a:gridCol w="1432560"/>
                <a:gridCol w="1432560"/>
                <a:gridCol w="1432560"/>
                <a:gridCol w="1432560"/>
                <a:gridCol w="1432560"/>
              </a:tblGrid>
              <a:tr h="142240">
                <a:tc>
                  <a:txBody>
                    <a:bodyPr/>
                    <a:lstStyle/>
                    <a:p>
                      <a:pPr algn="ctr"/>
                      <a:r>
                        <a:rPr lang="en-US" sz="1050" b="1" dirty="0" smtClean="0">
                          <a:solidFill>
                            <a:schemeClr val="tx1"/>
                          </a:solidFill>
                        </a:rPr>
                        <a:t>2004</a:t>
                      </a:r>
                      <a:endParaRPr lang="en-US" sz="1050" b="1" dirty="0">
                        <a:solidFill>
                          <a:schemeClr val="tx1"/>
                        </a:solidFill>
                      </a:endParaRPr>
                    </a:p>
                  </a:txBody>
                  <a:tcPr anchor="ctr">
                    <a:noFill/>
                  </a:tcPr>
                </a:tc>
                <a:tc>
                  <a:txBody>
                    <a:bodyPr/>
                    <a:lstStyle/>
                    <a:p>
                      <a:pPr algn="ctr"/>
                      <a:r>
                        <a:rPr lang="en-US" sz="1050" b="1" dirty="0" smtClean="0">
                          <a:solidFill>
                            <a:schemeClr val="tx1"/>
                          </a:solidFill>
                        </a:rPr>
                        <a:t>2007</a:t>
                      </a:r>
                      <a:endParaRPr lang="en-US" sz="1050" b="1" dirty="0">
                        <a:solidFill>
                          <a:schemeClr val="tx1"/>
                        </a:solidFill>
                      </a:endParaRPr>
                    </a:p>
                  </a:txBody>
                  <a:tcPr anchor="ctr">
                    <a:noFill/>
                  </a:tcPr>
                </a:tc>
                <a:tc>
                  <a:txBody>
                    <a:bodyPr/>
                    <a:lstStyle/>
                    <a:p>
                      <a:pPr algn="ctr"/>
                      <a:r>
                        <a:rPr lang="en-US" sz="1050" b="1" dirty="0" smtClean="0">
                          <a:solidFill>
                            <a:schemeClr val="tx1"/>
                          </a:solidFill>
                        </a:rPr>
                        <a:t>2012</a:t>
                      </a:r>
                      <a:endParaRPr lang="en-US" sz="1050" b="1" dirty="0">
                        <a:solidFill>
                          <a:schemeClr val="tx1"/>
                        </a:solidFill>
                      </a:endParaRPr>
                    </a:p>
                  </a:txBody>
                  <a:tcPr anchor="ctr">
                    <a:noFill/>
                  </a:tcPr>
                </a:tc>
                <a:tc>
                  <a:txBody>
                    <a:bodyPr/>
                    <a:lstStyle/>
                    <a:p>
                      <a:pPr algn="ctr"/>
                      <a:r>
                        <a:rPr lang="en-US" sz="1050" b="1" dirty="0" smtClean="0">
                          <a:solidFill>
                            <a:schemeClr val="tx1"/>
                          </a:solidFill>
                        </a:rPr>
                        <a:t>2013</a:t>
                      </a:r>
                      <a:endParaRPr lang="en-US" sz="1050" b="1" dirty="0">
                        <a:solidFill>
                          <a:schemeClr val="tx1"/>
                        </a:solidFill>
                      </a:endParaRPr>
                    </a:p>
                  </a:txBody>
                  <a:tcPr anchor="ctr">
                    <a:noFill/>
                  </a:tcPr>
                </a:tc>
                <a:tc>
                  <a:txBody>
                    <a:bodyPr/>
                    <a:lstStyle/>
                    <a:p>
                      <a:pPr algn="ctr"/>
                      <a:r>
                        <a:rPr lang="en-US" sz="1050" b="1" dirty="0" smtClean="0">
                          <a:solidFill>
                            <a:schemeClr val="tx1"/>
                          </a:solidFill>
                        </a:rPr>
                        <a:t>2014</a:t>
                      </a:r>
                      <a:endParaRPr lang="en-US" sz="1050" b="1" dirty="0">
                        <a:solidFill>
                          <a:schemeClr val="tx1"/>
                        </a:solidFill>
                      </a:endParaRPr>
                    </a:p>
                  </a:txBody>
                  <a:tcPr anchor="ctr">
                    <a:noFill/>
                  </a:tcPr>
                </a:tc>
              </a:tr>
            </a:tbl>
          </a:graphicData>
        </a:graphic>
      </p:graphicFrame>
    </p:spTree>
    <p:extLst>
      <p:ext uri="{BB962C8B-B14F-4D97-AF65-F5344CB8AC3E}">
        <p14:creationId xmlns:p14="http://schemas.microsoft.com/office/powerpoint/2010/main" val="885638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472" y="762000"/>
            <a:ext cx="7024744" cy="990600"/>
          </a:xfrm>
        </p:spPr>
        <p:txBody>
          <a:bodyPr>
            <a:normAutofit fontScale="90000"/>
          </a:bodyPr>
          <a:lstStyle/>
          <a:p>
            <a:pPr algn="ctr"/>
            <a:r>
              <a:rPr lang="en-US" b="1" dirty="0" smtClean="0"/>
              <a:t/>
            </a:r>
            <a:br>
              <a:rPr lang="en-US" b="1" dirty="0" smtClean="0"/>
            </a:br>
            <a:r>
              <a:rPr lang="en-US" b="1" dirty="0"/>
              <a:t/>
            </a:r>
            <a:br>
              <a:rPr lang="en-US" b="1" dirty="0"/>
            </a:br>
            <a:r>
              <a:rPr lang="en-US" b="1" dirty="0" smtClean="0">
                <a:solidFill>
                  <a:schemeClr val="accent2"/>
                </a:solidFill>
              </a:rPr>
              <a:t/>
            </a:r>
            <a:br>
              <a:rPr lang="en-US" b="1" dirty="0" smtClean="0">
                <a:solidFill>
                  <a:schemeClr val="accent2"/>
                </a:solidFill>
              </a:rPr>
            </a:br>
            <a:r>
              <a:rPr lang="en-US" sz="2700" dirty="0" smtClean="0">
                <a:solidFill>
                  <a:schemeClr val="accent2"/>
                </a:solidFill>
              </a:rPr>
              <a:t>Shifting Mindsets to Create Positive </a:t>
            </a:r>
            <a:br>
              <a:rPr lang="en-US" sz="2700" dirty="0" smtClean="0">
                <a:solidFill>
                  <a:schemeClr val="accent2"/>
                </a:solidFill>
              </a:rPr>
            </a:br>
            <a:r>
              <a:rPr lang="en-US" sz="2700" dirty="0" smtClean="0">
                <a:solidFill>
                  <a:schemeClr val="accent2"/>
                </a:solidFill>
              </a:rPr>
              <a:t>School Climates </a:t>
            </a:r>
            <a:endParaRPr lang="en-US" dirty="0">
              <a:solidFill>
                <a:schemeClr val="accent2"/>
              </a:solidFill>
            </a:endParaRPr>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930044"/>
            <a:ext cx="7367187" cy="385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6440"/>
            <a:ext cx="1109472" cy="1051560"/>
          </a:xfrm>
          <a:prstGeom prst="rect">
            <a:avLst/>
          </a:prstGeom>
        </p:spPr>
      </p:pic>
      <p:sp>
        <p:nvSpPr>
          <p:cNvPr id="3" name="Slide Number Placeholder 2"/>
          <p:cNvSpPr>
            <a:spLocks noGrp="1"/>
          </p:cNvSpPr>
          <p:nvPr>
            <p:ph type="sldNum" sz="quarter" idx="12"/>
          </p:nvPr>
        </p:nvSpPr>
        <p:spPr/>
        <p:txBody>
          <a:bodyPr/>
          <a:lstStyle/>
          <a:p>
            <a:pPr algn="ctr"/>
            <a:fld id="{B824F47E-0585-408E-84DE-9A6C07AE1F54}" type="slidenum">
              <a:rPr lang="en-US" smtClean="0"/>
              <a:pPr algn="ctr"/>
              <a:t>13</a:t>
            </a:fld>
            <a:endParaRPr lang="en-US" dirty="0"/>
          </a:p>
        </p:txBody>
      </p:sp>
    </p:spTree>
    <p:extLst>
      <p:ext uri="{BB962C8B-B14F-4D97-AF65-F5344CB8AC3E}">
        <p14:creationId xmlns:p14="http://schemas.microsoft.com/office/powerpoint/2010/main" val="35702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914400"/>
            <a:ext cx="7696200" cy="1143000"/>
          </a:xfrm>
        </p:spPr>
        <p:txBody>
          <a:bodyPr>
            <a:normAutofit fontScale="90000"/>
          </a:bodyPr>
          <a:lstStyle/>
          <a:p>
            <a:r>
              <a:rPr lang="en-US" dirty="0" smtClean="0">
                <a:solidFill>
                  <a:schemeClr val="accent2"/>
                </a:solidFill>
              </a:rPr>
              <a:t/>
            </a:r>
            <a:br>
              <a:rPr lang="en-US" dirty="0" smtClean="0">
                <a:solidFill>
                  <a:schemeClr val="accent2"/>
                </a:solidFill>
              </a:rPr>
            </a:br>
            <a:r>
              <a:rPr lang="en-US" dirty="0">
                <a:solidFill>
                  <a:schemeClr val="accent2"/>
                </a:solidFill>
              </a:rPr>
              <a:t/>
            </a:r>
            <a:br>
              <a:rPr lang="en-US" dirty="0">
                <a:solidFill>
                  <a:schemeClr val="accent2"/>
                </a:solidFill>
              </a:rPr>
            </a:br>
            <a:r>
              <a:rPr lang="en-US" sz="3100" dirty="0" smtClean="0">
                <a:solidFill>
                  <a:schemeClr val="accent2"/>
                </a:solidFill>
              </a:rPr>
              <a:t>Restorative Solutions: Restorative Practices</a:t>
            </a:r>
            <a:r>
              <a:rPr lang="en-US" dirty="0">
                <a:solidFill>
                  <a:schemeClr val="accent2"/>
                </a:solidFill>
              </a:rPr>
              <a:t/>
            </a:r>
            <a:br>
              <a:rPr lang="en-US" dirty="0">
                <a:solidFill>
                  <a:schemeClr val="accent2"/>
                </a:solidFill>
              </a:rPr>
            </a:br>
            <a:endParaRPr lang="en-US" dirty="0"/>
          </a:p>
        </p:txBody>
      </p:sp>
      <p:sp>
        <p:nvSpPr>
          <p:cNvPr id="2" name="Slide Number Placeholder 1"/>
          <p:cNvSpPr>
            <a:spLocks noGrp="1"/>
          </p:cNvSpPr>
          <p:nvPr>
            <p:ph type="sldNum" sz="quarter" idx="12"/>
          </p:nvPr>
        </p:nvSpPr>
        <p:spPr/>
        <p:txBody>
          <a:bodyPr/>
          <a:lstStyle/>
          <a:p>
            <a:pPr algn="ctr"/>
            <a:fld id="{B824F47E-0585-408E-84DE-9A6C07AE1F54}" type="slidenum">
              <a:rPr lang="en-US" smtClean="0"/>
              <a:pPr algn="ctr"/>
              <a:t>14</a:t>
            </a:fld>
            <a:endParaRPr lang="en-US" dirty="0"/>
          </a:p>
        </p:txBody>
      </p:sp>
      <p:pic>
        <p:nvPicPr>
          <p:cNvPr id="12" name="Content Placeholder 8" descr="Restorative circle.bmp"/>
          <p:cNvPicPr>
            <a:picLocks noGrp="1" noChangeAspect="1"/>
          </p:cNvPicPr>
          <p:nvPr>
            <p:ph sz="quarter" idx="13"/>
          </p:nvPr>
        </p:nvPicPr>
        <p:blipFill>
          <a:blip r:embed="rId2" cstate="print"/>
          <a:stretch>
            <a:fillRect/>
          </a:stretch>
        </p:blipFill>
        <p:spPr bwMode="auto">
          <a:xfrm>
            <a:off x="762000" y="2209800"/>
            <a:ext cx="2434357" cy="1676400"/>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6440"/>
            <a:ext cx="1109472" cy="1051560"/>
          </a:xfrm>
          <a:prstGeom prst="rect">
            <a:avLst/>
          </a:prstGeom>
        </p:spPr>
      </p:pic>
      <p:graphicFrame>
        <p:nvGraphicFramePr>
          <p:cNvPr id="11" name="Content Placeholder 6"/>
          <p:cNvGraphicFramePr>
            <a:graphicFrameLocks noGrp="1"/>
          </p:cNvGraphicFramePr>
          <p:nvPr>
            <p:ph sz="quarter" idx="14"/>
            <p:extLst>
              <p:ext uri="{D42A27DB-BD31-4B8C-83A1-F6EECF244321}">
                <p14:modId xmlns:p14="http://schemas.microsoft.com/office/powerpoint/2010/main" val="2991667953"/>
              </p:ext>
            </p:extLst>
          </p:nvPr>
        </p:nvGraphicFramePr>
        <p:xfrm>
          <a:off x="3810000" y="1143000"/>
          <a:ext cx="4486275" cy="5930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6515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685800" y="609600"/>
            <a:ext cx="7543800" cy="792162"/>
          </a:xfrm>
        </p:spPr>
        <p:txBody>
          <a:bodyPr>
            <a:noAutofit/>
          </a:bodyPr>
          <a:lstStyle/>
          <a:p>
            <a:pPr algn="ctr"/>
            <a:r>
              <a:rPr lang="en-US" sz="2800" b="0" dirty="0" smtClean="0">
                <a:solidFill>
                  <a:schemeClr val="accent2"/>
                </a:solidFill>
              </a:rPr>
              <a:t>Restorative Solutions: Mindfulness</a:t>
            </a:r>
            <a:endParaRPr lang="en-US" sz="2800" b="0" dirty="0">
              <a:solidFill>
                <a:schemeClr val="accent2"/>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6440"/>
            <a:ext cx="1109472" cy="1051560"/>
          </a:xfrm>
          <a:prstGeom prst="rect">
            <a:avLst/>
          </a:prstGeom>
        </p:spPr>
      </p:pic>
      <p:pic>
        <p:nvPicPr>
          <p:cNvPr id="7"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1828800" y="1766525"/>
            <a:ext cx="5715000" cy="4039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lgn="ctr"/>
            <a:fld id="{B824F47E-0585-408E-84DE-9A6C07AE1F54}" type="slidenum">
              <a:rPr lang="en-US" smtClean="0"/>
              <a:pPr algn="ctr"/>
              <a:t>15</a:t>
            </a:fld>
            <a:endParaRPr lang="en-US" dirty="0"/>
          </a:p>
        </p:txBody>
      </p:sp>
    </p:spTree>
    <p:extLst>
      <p:ext uri="{BB962C8B-B14F-4D97-AF65-F5344CB8AC3E}">
        <p14:creationId xmlns:p14="http://schemas.microsoft.com/office/powerpoint/2010/main" val="2846652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b="1" dirty="0" smtClean="0"/>
          </a:p>
          <a:p>
            <a:pPr marL="0" indent="0" algn="ctr">
              <a:buNone/>
            </a:pPr>
            <a:r>
              <a:rPr lang="en-US" sz="3600" b="1" dirty="0" smtClean="0">
                <a:solidFill>
                  <a:schemeClr val="accent2"/>
                </a:solidFill>
              </a:rPr>
              <a:t>APPENDIX</a:t>
            </a:r>
            <a:endParaRPr lang="en-US" sz="3600" b="1" dirty="0">
              <a:solidFill>
                <a:schemeClr val="accent2"/>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6440"/>
            <a:ext cx="1109472" cy="1051560"/>
          </a:xfrm>
          <a:prstGeom prst="rect">
            <a:avLst/>
          </a:prstGeom>
        </p:spPr>
      </p:pic>
      <p:sp>
        <p:nvSpPr>
          <p:cNvPr id="2" name="Slide Number Placeholder 1"/>
          <p:cNvSpPr>
            <a:spLocks noGrp="1"/>
          </p:cNvSpPr>
          <p:nvPr>
            <p:ph type="sldNum" sz="quarter" idx="12"/>
          </p:nvPr>
        </p:nvSpPr>
        <p:spPr/>
        <p:txBody>
          <a:bodyPr/>
          <a:lstStyle/>
          <a:p>
            <a:pPr algn="ctr"/>
            <a:fld id="{B824F47E-0585-408E-84DE-9A6C07AE1F54}" type="slidenum">
              <a:rPr lang="en-US" smtClean="0"/>
              <a:pPr algn="ctr"/>
              <a:t>16</a:t>
            </a:fld>
            <a:endParaRPr lang="en-US" dirty="0"/>
          </a:p>
        </p:txBody>
      </p:sp>
    </p:spTree>
    <p:extLst>
      <p:ext uri="{BB962C8B-B14F-4D97-AF65-F5344CB8AC3E}">
        <p14:creationId xmlns:p14="http://schemas.microsoft.com/office/powerpoint/2010/main" val="3127142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4975" y="498093"/>
            <a:ext cx="8709025" cy="817562"/>
          </a:xfrm>
        </p:spPr>
        <p:txBody>
          <a:bodyPr>
            <a:noAutofit/>
          </a:bodyPr>
          <a:lstStyle/>
          <a:p>
            <a:r>
              <a:rPr lang="en-US" sz="2800" b="1" dirty="0" smtClean="0">
                <a:solidFill>
                  <a:schemeClr val="tx1"/>
                </a:solidFill>
                <a:effectLst/>
                <a:latin typeface="Georgia" pitchFamily="18" charset="0"/>
              </a:rPr>
              <a:t/>
            </a:r>
            <a:br>
              <a:rPr lang="en-US" sz="2800" b="1" dirty="0" smtClean="0">
                <a:solidFill>
                  <a:schemeClr val="tx1"/>
                </a:solidFill>
                <a:effectLst/>
                <a:latin typeface="Georgia" pitchFamily="18" charset="0"/>
              </a:rPr>
            </a:br>
            <a:r>
              <a:rPr lang="en-US" sz="2800" b="1" dirty="0">
                <a:solidFill>
                  <a:schemeClr val="tx1"/>
                </a:solidFill>
                <a:latin typeface="Georgia" pitchFamily="18" charset="0"/>
              </a:rPr>
              <a:t/>
            </a:r>
            <a:br>
              <a:rPr lang="en-US" sz="2800" b="1" dirty="0">
                <a:solidFill>
                  <a:schemeClr val="tx1"/>
                </a:solidFill>
                <a:latin typeface="Georgia" pitchFamily="18" charset="0"/>
              </a:rPr>
            </a:br>
            <a:r>
              <a:rPr lang="en-US" sz="2800" b="1" dirty="0" smtClean="0">
                <a:solidFill>
                  <a:schemeClr val="tx1"/>
                </a:solidFill>
                <a:latin typeface="Georgia" pitchFamily="18" charset="0"/>
              </a:rPr>
              <a:t/>
            </a:r>
            <a:br>
              <a:rPr lang="en-US" sz="2800" b="1" dirty="0" smtClean="0">
                <a:solidFill>
                  <a:schemeClr val="tx1"/>
                </a:solidFill>
                <a:latin typeface="Georgia" pitchFamily="18" charset="0"/>
              </a:rPr>
            </a:br>
            <a:r>
              <a:rPr lang="en-US" sz="2800" b="1" dirty="0">
                <a:solidFill>
                  <a:schemeClr val="tx1"/>
                </a:solidFill>
                <a:latin typeface="Georgia" pitchFamily="18" charset="0"/>
              </a:rPr>
              <a:t/>
            </a:r>
            <a:br>
              <a:rPr lang="en-US" sz="2800" b="1" dirty="0">
                <a:solidFill>
                  <a:schemeClr val="tx1"/>
                </a:solidFill>
                <a:latin typeface="Georgia" pitchFamily="18" charset="0"/>
              </a:rPr>
            </a:br>
            <a:r>
              <a:rPr lang="en-US" sz="2800" b="1" dirty="0" smtClean="0">
                <a:solidFill>
                  <a:schemeClr val="tx1"/>
                </a:solidFill>
                <a:latin typeface="Georgia" pitchFamily="18" charset="0"/>
              </a:rPr>
              <a:t/>
            </a:r>
            <a:br>
              <a:rPr lang="en-US" sz="2800" b="1" dirty="0" smtClean="0">
                <a:solidFill>
                  <a:schemeClr val="tx1"/>
                </a:solidFill>
                <a:latin typeface="Georgia" pitchFamily="18" charset="0"/>
              </a:rPr>
            </a:br>
            <a:r>
              <a:rPr lang="en-US" sz="2800" b="1" dirty="0">
                <a:solidFill>
                  <a:schemeClr val="tx1"/>
                </a:solidFill>
                <a:latin typeface="Georgia" pitchFamily="18" charset="0"/>
              </a:rPr>
              <a:t/>
            </a:r>
            <a:br>
              <a:rPr lang="en-US" sz="2800" b="1" dirty="0">
                <a:solidFill>
                  <a:schemeClr val="tx1"/>
                </a:solidFill>
                <a:latin typeface="Georgia" pitchFamily="18" charset="0"/>
              </a:rPr>
            </a:br>
            <a:r>
              <a:rPr lang="en-US" sz="2800" b="1" dirty="0" smtClean="0">
                <a:solidFill>
                  <a:schemeClr val="tx1"/>
                </a:solidFill>
                <a:latin typeface="Georgia" pitchFamily="18" charset="0"/>
              </a:rPr>
              <a:t/>
            </a:r>
            <a:br>
              <a:rPr lang="en-US" sz="2800" b="1" dirty="0" smtClean="0">
                <a:solidFill>
                  <a:schemeClr val="tx1"/>
                </a:solidFill>
                <a:latin typeface="Georgia" pitchFamily="18" charset="0"/>
              </a:rPr>
            </a:br>
            <a:r>
              <a:rPr lang="en-US" sz="2800" b="1" dirty="0">
                <a:solidFill>
                  <a:schemeClr val="tx1"/>
                </a:solidFill>
                <a:latin typeface="Georgia" pitchFamily="18" charset="0"/>
              </a:rPr>
              <a:t/>
            </a:r>
            <a:br>
              <a:rPr lang="en-US" sz="2800" b="1" dirty="0">
                <a:solidFill>
                  <a:schemeClr val="tx1"/>
                </a:solidFill>
                <a:latin typeface="Georgia" pitchFamily="18" charset="0"/>
              </a:rPr>
            </a:br>
            <a:r>
              <a:rPr lang="en-US" sz="2800" b="1" dirty="0">
                <a:solidFill>
                  <a:schemeClr val="tx1"/>
                </a:solidFill>
                <a:latin typeface="Georgia" pitchFamily="18" charset="0"/>
              </a:rPr>
              <a:t/>
            </a:r>
            <a:br>
              <a:rPr lang="en-US" sz="2800" b="1" dirty="0">
                <a:solidFill>
                  <a:schemeClr val="tx1"/>
                </a:solidFill>
                <a:latin typeface="Georgia" pitchFamily="18" charset="0"/>
              </a:rPr>
            </a:br>
            <a:r>
              <a:rPr lang="en-US" sz="2800" b="1" dirty="0" smtClean="0">
                <a:solidFill>
                  <a:schemeClr val="accent5">
                    <a:lumMod val="75000"/>
                  </a:schemeClr>
                </a:solidFill>
                <a:latin typeface="+mn-lt"/>
              </a:rPr>
              <a:t>Leveled Supports for</a:t>
            </a:r>
            <a:br>
              <a:rPr lang="en-US" sz="2800" b="1" dirty="0" smtClean="0">
                <a:solidFill>
                  <a:schemeClr val="accent5">
                    <a:lumMod val="75000"/>
                  </a:schemeClr>
                </a:solidFill>
                <a:latin typeface="+mn-lt"/>
              </a:rPr>
            </a:br>
            <a:r>
              <a:rPr lang="en-US" sz="2800" b="1" dirty="0" smtClean="0">
                <a:solidFill>
                  <a:schemeClr val="accent5">
                    <a:lumMod val="75000"/>
                  </a:schemeClr>
                </a:solidFill>
                <a:latin typeface="+mn-lt"/>
              </a:rPr>
              <a:t>Student Behaviors</a:t>
            </a:r>
            <a:endParaRPr lang="en-US" sz="2800" b="1" dirty="0">
              <a:solidFill>
                <a:schemeClr val="accent5">
                  <a:lumMod val="75000"/>
                </a:schemeClr>
              </a:solidFill>
              <a:effectLst/>
              <a:latin typeface="+mn-lt"/>
            </a:endParaRPr>
          </a:p>
        </p:txBody>
      </p:sp>
      <p:graphicFrame>
        <p:nvGraphicFramePr>
          <p:cNvPr id="5" name="Diagram 4"/>
          <p:cNvGraphicFramePr/>
          <p:nvPr>
            <p:extLst>
              <p:ext uri="{D42A27DB-BD31-4B8C-83A1-F6EECF244321}">
                <p14:modId xmlns:p14="http://schemas.microsoft.com/office/powerpoint/2010/main" val="3661764355"/>
              </p:ext>
            </p:extLst>
          </p:nvPr>
        </p:nvGraphicFramePr>
        <p:xfrm>
          <a:off x="762000" y="990600"/>
          <a:ext cx="7543800" cy="5448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2"/>
          <p:cNvSpPr txBox="1">
            <a:spLocks noChangeArrowheads="1"/>
          </p:cNvSpPr>
          <p:nvPr/>
        </p:nvSpPr>
        <p:spPr bwMode="auto">
          <a:xfrm>
            <a:off x="1560642" y="1372667"/>
            <a:ext cx="1898431" cy="1484833"/>
          </a:xfrm>
          <a:prstGeom prst="rect">
            <a:avLst/>
          </a:prstGeom>
          <a:solidFill>
            <a:schemeClr val="bg2"/>
          </a:solidFill>
          <a:ln>
            <a:solidFill>
              <a:schemeClr val="accent6"/>
            </a:solidFill>
            <a:headEnd/>
            <a:tailEnd/>
          </a:ln>
          <a:effectLst>
            <a:glow rad="228600">
              <a:schemeClr val="accent6">
                <a:satMod val="175000"/>
                <a:alpha val="40000"/>
              </a:schemeClr>
            </a:glow>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a:noAutofit/>
          </a:bodyPr>
          <a:lstStyle/>
          <a:p>
            <a:pPr algn="ctr" fontAlgn="base">
              <a:lnSpc>
                <a:spcPct val="115000"/>
              </a:lnSpc>
            </a:pPr>
            <a:r>
              <a:rPr lang="en-US" sz="1200" b="1" dirty="0" smtClean="0">
                <a:solidFill>
                  <a:schemeClr val="accent2">
                    <a:lumMod val="50000"/>
                  </a:schemeClr>
                </a:solidFill>
                <a:ea typeface="Times New Roman"/>
                <a:cs typeface="Times New Roman"/>
              </a:rPr>
              <a:t>Level III </a:t>
            </a:r>
            <a:endParaRPr lang="en-US" sz="1200" dirty="0">
              <a:solidFill>
                <a:schemeClr val="accent2">
                  <a:lumMod val="50000"/>
                </a:schemeClr>
              </a:solidFill>
              <a:ea typeface="Times New Roman"/>
              <a:cs typeface="Times New Roman"/>
            </a:endParaRPr>
          </a:p>
          <a:p>
            <a:pPr fontAlgn="base">
              <a:lnSpc>
                <a:spcPct val="115000"/>
              </a:lnSpc>
              <a:tabLst>
                <a:tab pos="171450" algn="l"/>
              </a:tabLst>
            </a:pPr>
            <a:r>
              <a:rPr lang="en-US" sz="1200" b="1" dirty="0" smtClean="0">
                <a:solidFill>
                  <a:schemeClr val="accent2">
                    <a:lumMod val="50000"/>
                  </a:schemeClr>
                </a:solidFill>
                <a:ea typeface="Times New Roman"/>
                <a:cs typeface="Times New Roman"/>
              </a:rPr>
              <a:t>Intensive Supports </a:t>
            </a:r>
            <a:r>
              <a:rPr lang="en-US" sz="1200" dirty="0" smtClean="0">
                <a:solidFill>
                  <a:schemeClr val="accent2">
                    <a:lumMod val="50000"/>
                  </a:schemeClr>
                </a:solidFill>
                <a:ea typeface="Times New Roman"/>
                <a:cs typeface="Times New Roman"/>
              </a:rPr>
              <a:t>to deescalate, provide support for and address student crises</a:t>
            </a:r>
          </a:p>
          <a:p>
            <a:pPr fontAlgn="base">
              <a:lnSpc>
                <a:spcPct val="115000"/>
              </a:lnSpc>
              <a:tabLst>
                <a:tab pos="171450" algn="l"/>
              </a:tabLst>
            </a:pPr>
            <a:r>
              <a:rPr lang="en-US" sz="1200" b="1" dirty="0" smtClean="0">
                <a:solidFill>
                  <a:schemeClr val="accent2">
                    <a:lumMod val="50000"/>
                  </a:schemeClr>
                </a:solidFill>
                <a:ea typeface="Times New Roman"/>
                <a:cs typeface="Times New Roman"/>
              </a:rPr>
              <a:t>Example: </a:t>
            </a:r>
            <a:r>
              <a:rPr lang="en-US" sz="1200" dirty="0" smtClean="0">
                <a:solidFill>
                  <a:schemeClr val="accent2">
                    <a:lumMod val="50000"/>
                  </a:schemeClr>
                </a:solidFill>
                <a:ea typeface="Times New Roman"/>
                <a:cs typeface="Times New Roman"/>
              </a:rPr>
              <a:t>Individual Counseling</a:t>
            </a:r>
            <a:endParaRPr lang="en-US" sz="1200" dirty="0">
              <a:solidFill>
                <a:schemeClr val="accent2">
                  <a:lumMod val="50000"/>
                </a:schemeClr>
              </a:solidFill>
              <a:ea typeface="Times New Roman"/>
              <a:cs typeface="Times New Roman"/>
            </a:endParaRPr>
          </a:p>
        </p:txBody>
      </p:sp>
      <p:cxnSp>
        <p:nvCxnSpPr>
          <p:cNvPr id="7" name="Straight Arrow Connector 2"/>
          <p:cNvCxnSpPr>
            <a:cxnSpLocks/>
          </p:cNvCxnSpPr>
          <p:nvPr/>
        </p:nvCxnSpPr>
        <p:spPr bwMode="auto">
          <a:xfrm>
            <a:off x="3494242" y="1447800"/>
            <a:ext cx="679232" cy="25975"/>
          </a:xfrm>
          <a:prstGeom prst="bentConnector3">
            <a:avLst>
              <a:gd name="adj1" fmla="val 51479"/>
            </a:avLst>
          </a:prstGeom>
          <a:noFill/>
          <a:ln w="57150">
            <a:solidFill>
              <a:sysClr val="windowText" lastClr="000000">
                <a:lumMod val="95000"/>
                <a:lumOff val="0"/>
              </a:sysClr>
            </a:solidFill>
            <a:miter lim="800000"/>
            <a:headEnd/>
            <a:tailEnd type="arrow" w="med" len="med"/>
          </a:ln>
          <a:extLst>
            <a:ext uri="{909E8E84-426E-40DD-AFC4-6F175D3DCCD1}">
              <a14:hiddenFill xmlns:a14="http://schemas.microsoft.com/office/drawing/2010/main">
                <a:noFill/>
              </a14:hiddenFill>
            </a:ext>
          </a:extLst>
        </p:spPr>
      </p:cxnSp>
      <p:sp>
        <p:nvSpPr>
          <p:cNvPr id="10" name="Right Brace 9"/>
          <p:cNvSpPr>
            <a:spLocks/>
          </p:cNvSpPr>
          <p:nvPr/>
        </p:nvSpPr>
        <p:spPr bwMode="auto">
          <a:xfrm rot="19516466">
            <a:off x="6343503" y="252086"/>
            <a:ext cx="455295" cy="6629551"/>
          </a:xfrm>
          <a:prstGeom prst="rightBrace">
            <a:avLst>
              <a:gd name="adj1" fmla="val 13191"/>
              <a:gd name="adj2" fmla="val 71184"/>
            </a:avLst>
          </a:prstGeom>
          <a:noFill/>
          <a:ln w="38100">
            <a:solidFill>
              <a:sysClr val="windowText" lastClr="000000">
                <a:lumMod val="100000"/>
                <a:lumOff val="0"/>
              </a:sysClr>
            </a:solidFill>
            <a:round/>
            <a:headEnd/>
            <a:tailEnd/>
          </a:ln>
          <a:effectLst>
            <a:outerShdw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fontAlgn="base">
              <a:spcBef>
                <a:spcPct val="0"/>
              </a:spcBef>
              <a:spcAft>
                <a:spcPct val="0"/>
              </a:spcAft>
            </a:pPr>
            <a:endParaRPr lang="en-US" dirty="0">
              <a:solidFill>
                <a:prstClr val="black"/>
              </a:solidFill>
              <a:latin typeface="Arial" charset="0"/>
            </a:endParaRPr>
          </a:p>
        </p:txBody>
      </p:sp>
      <p:sp>
        <p:nvSpPr>
          <p:cNvPr id="11" name="Right Brace 10"/>
          <p:cNvSpPr>
            <a:spLocks/>
          </p:cNvSpPr>
          <p:nvPr/>
        </p:nvSpPr>
        <p:spPr bwMode="auto">
          <a:xfrm rot="19522843">
            <a:off x="5819424" y="444038"/>
            <a:ext cx="388829" cy="3880522"/>
          </a:xfrm>
          <a:prstGeom prst="rightBrace">
            <a:avLst>
              <a:gd name="adj1" fmla="val 15552"/>
              <a:gd name="adj2" fmla="val 67769"/>
            </a:avLst>
          </a:prstGeom>
          <a:noFill/>
          <a:ln w="38100">
            <a:solidFill>
              <a:sysClr val="windowText" lastClr="000000">
                <a:lumMod val="100000"/>
                <a:lumOff val="0"/>
              </a:sysClr>
            </a:solidFill>
            <a:round/>
            <a:headEnd/>
            <a:tailEnd/>
          </a:ln>
          <a:effectLst>
            <a:outerShdw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fontAlgn="base">
              <a:spcBef>
                <a:spcPct val="0"/>
              </a:spcBef>
              <a:spcAft>
                <a:spcPct val="0"/>
              </a:spcAft>
            </a:pPr>
            <a:endParaRPr lang="en-US" dirty="0">
              <a:solidFill>
                <a:prstClr val="black"/>
              </a:solidFill>
              <a:latin typeface="Arial" charset="0"/>
            </a:endParaRPr>
          </a:p>
        </p:txBody>
      </p:sp>
      <p:sp>
        <p:nvSpPr>
          <p:cNvPr id="12" name="Right Brace 11"/>
          <p:cNvSpPr>
            <a:spLocks/>
          </p:cNvSpPr>
          <p:nvPr/>
        </p:nvSpPr>
        <p:spPr>
          <a:xfrm rot="19450030">
            <a:off x="5286655" y="712473"/>
            <a:ext cx="401035" cy="1243893"/>
          </a:xfrm>
          <a:prstGeom prst="rightBrac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endParaRPr lang="en-US" dirty="0">
              <a:solidFill>
                <a:prstClr val="black"/>
              </a:solidFill>
              <a:latin typeface="Arial" charset="0"/>
            </a:endParaRPr>
          </a:p>
        </p:txBody>
      </p:sp>
      <p:sp>
        <p:nvSpPr>
          <p:cNvPr id="13" name="Text Box 10"/>
          <p:cNvSpPr txBox="1">
            <a:spLocks noChangeArrowheads="1"/>
          </p:cNvSpPr>
          <p:nvPr/>
        </p:nvSpPr>
        <p:spPr bwMode="auto">
          <a:xfrm>
            <a:off x="5662991" y="912762"/>
            <a:ext cx="9239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fontAlgn="base">
              <a:lnSpc>
                <a:spcPct val="115000"/>
              </a:lnSpc>
              <a:spcAft>
                <a:spcPts val="1000"/>
              </a:spcAft>
            </a:pPr>
            <a:r>
              <a:rPr lang="en-US" sz="2400" b="1" dirty="0">
                <a:solidFill>
                  <a:prstClr val="black"/>
                </a:solidFill>
                <a:latin typeface="Calibri"/>
                <a:ea typeface="Times New Roman"/>
                <a:cs typeface="Times New Roman"/>
              </a:rPr>
              <a:t>FEW</a:t>
            </a:r>
            <a:endParaRPr lang="en-US" sz="1100" dirty="0">
              <a:solidFill>
                <a:prstClr val="black"/>
              </a:solidFill>
              <a:latin typeface="Calibri"/>
              <a:ea typeface="Times New Roman"/>
              <a:cs typeface="Times New Roman"/>
            </a:endParaRPr>
          </a:p>
        </p:txBody>
      </p:sp>
      <p:sp>
        <p:nvSpPr>
          <p:cNvPr id="14" name="Text Box 11"/>
          <p:cNvSpPr txBox="1">
            <a:spLocks noChangeArrowheads="1"/>
          </p:cNvSpPr>
          <p:nvPr/>
        </p:nvSpPr>
        <p:spPr bwMode="auto">
          <a:xfrm>
            <a:off x="6600402" y="2438400"/>
            <a:ext cx="1104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fontAlgn="base">
              <a:lnSpc>
                <a:spcPct val="115000"/>
              </a:lnSpc>
              <a:spcAft>
                <a:spcPts val="1000"/>
              </a:spcAft>
            </a:pPr>
            <a:r>
              <a:rPr lang="en-US" sz="2400" b="1" dirty="0">
                <a:solidFill>
                  <a:prstClr val="black"/>
                </a:solidFill>
                <a:latin typeface="Calibri"/>
                <a:ea typeface="Times New Roman"/>
                <a:cs typeface="Times New Roman"/>
              </a:rPr>
              <a:t>SOME</a:t>
            </a:r>
            <a:endParaRPr lang="en-US" sz="1100" dirty="0">
              <a:solidFill>
                <a:prstClr val="black"/>
              </a:solidFill>
              <a:latin typeface="Calibri"/>
              <a:ea typeface="Times New Roman"/>
              <a:cs typeface="Times New Roman"/>
            </a:endParaRPr>
          </a:p>
        </p:txBody>
      </p:sp>
      <p:sp>
        <p:nvSpPr>
          <p:cNvPr id="15" name="Text Box 12"/>
          <p:cNvSpPr txBox="1">
            <a:spLocks noChangeArrowheads="1"/>
          </p:cNvSpPr>
          <p:nvPr/>
        </p:nvSpPr>
        <p:spPr bwMode="auto">
          <a:xfrm>
            <a:off x="7662862" y="4343400"/>
            <a:ext cx="828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fontAlgn="base">
              <a:lnSpc>
                <a:spcPct val="115000"/>
              </a:lnSpc>
              <a:spcAft>
                <a:spcPts val="1000"/>
              </a:spcAft>
            </a:pPr>
            <a:r>
              <a:rPr lang="en-US" sz="2400" b="1" dirty="0">
                <a:solidFill>
                  <a:prstClr val="black"/>
                </a:solidFill>
                <a:latin typeface="Calibri"/>
                <a:ea typeface="Times New Roman"/>
                <a:cs typeface="Times New Roman"/>
              </a:rPr>
              <a:t>ALL</a:t>
            </a:r>
            <a:endParaRPr lang="en-US" sz="1100" dirty="0">
              <a:solidFill>
                <a:prstClr val="black"/>
              </a:solidFill>
              <a:latin typeface="Calibri"/>
              <a:ea typeface="Times New Roman"/>
              <a:cs typeface="Times New Roman"/>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806440"/>
            <a:ext cx="1109472" cy="1051560"/>
          </a:xfrm>
          <a:prstGeom prst="rect">
            <a:avLst/>
          </a:prstGeom>
        </p:spPr>
      </p:pic>
      <p:sp>
        <p:nvSpPr>
          <p:cNvPr id="3" name="Slide Number Placeholder 2"/>
          <p:cNvSpPr>
            <a:spLocks noGrp="1"/>
          </p:cNvSpPr>
          <p:nvPr>
            <p:ph type="sldNum" sz="quarter" idx="12"/>
          </p:nvPr>
        </p:nvSpPr>
        <p:spPr/>
        <p:txBody>
          <a:bodyPr/>
          <a:lstStyle/>
          <a:p>
            <a:pPr algn="ctr"/>
            <a:fld id="{B824F47E-0585-408E-84DE-9A6C07AE1F54}" type="slidenum">
              <a:rPr lang="en-US" smtClean="0"/>
              <a:pPr algn="ctr"/>
              <a:t>17</a:t>
            </a:fld>
            <a:endParaRPr lang="en-US" dirty="0"/>
          </a:p>
        </p:txBody>
      </p:sp>
    </p:spTree>
    <p:extLst>
      <p:ext uri="{BB962C8B-B14F-4D97-AF65-F5344CB8AC3E}">
        <p14:creationId xmlns:p14="http://schemas.microsoft.com/office/powerpoint/2010/main" val="538581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587393" y="838200"/>
            <a:ext cx="8003376" cy="792162"/>
          </a:xfrm>
        </p:spPr>
        <p:txBody>
          <a:bodyPr>
            <a:noAutofit/>
          </a:bodyPr>
          <a:lstStyle/>
          <a:p>
            <a:pPr algn="ctr"/>
            <a:r>
              <a:rPr lang="en-US" dirty="0" smtClean="0">
                <a:solidFill>
                  <a:schemeClr val="accent2"/>
                </a:solidFill>
              </a:rPr>
              <a:t>Examples of Leveled Supports in </a:t>
            </a:r>
          </a:p>
          <a:p>
            <a:pPr algn="ctr"/>
            <a:r>
              <a:rPr lang="en-US" dirty="0" smtClean="0">
                <a:solidFill>
                  <a:schemeClr val="accent2"/>
                </a:solidFill>
              </a:rPr>
              <a:t>Baltimore City Schools</a:t>
            </a:r>
            <a:endParaRPr lang="en-US" dirty="0">
              <a:solidFill>
                <a:schemeClr val="accent2"/>
              </a:solidFill>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066822442"/>
              </p:ext>
            </p:extLst>
          </p:nvPr>
        </p:nvGraphicFramePr>
        <p:xfrm>
          <a:off x="609600" y="1752600"/>
          <a:ext cx="7924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806440"/>
            <a:ext cx="1109472" cy="1051560"/>
          </a:xfrm>
          <a:prstGeom prst="rect">
            <a:avLst/>
          </a:prstGeom>
        </p:spPr>
      </p:pic>
      <p:sp>
        <p:nvSpPr>
          <p:cNvPr id="2" name="Slide Number Placeholder 1"/>
          <p:cNvSpPr>
            <a:spLocks noGrp="1"/>
          </p:cNvSpPr>
          <p:nvPr>
            <p:ph type="sldNum" sz="quarter" idx="12"/>
          </p:nvPr>
        </p:nvSpPr>
        <p:spPr/>
        <p:txBody>
          <a:bodyPr/>
          <a:lstStyle/>
          <a:p>
            <a:pPr algn="ctr"/>
            <a:fld id="{B824F47E-0585-408E-84DE-9A6C07AE1F54}" type="slidenum">
              <a:rPr lang="en-US" smtClean="0"/>
              <a:pPr algn="ctr"/>
              <a:t>18</a:t>
            </a:fld>
            <a:endParaRPr lang="en-US" dirty="0"/>
          </a:p>
        </p:txBody>
      </p:sp>
    </p:spTree>
    <p:extLst>
      <p:ext uri="{BB962C8B-B14F-4D97-AF65-F5344CB8AC3E}">
        <p14:creationId xmlns:p14="http://schemas.microsoft.com/office/powerpoint/2010/main" val="2188074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normAutofit/>
          </a:bodyPr>
          <a:lstStyle/>
          <a:p>
            <a:pPr algn="ctr"/>
            <a:r>
              <a:rPr lang="en-US" sz="2800" dirty="0" smtClean="0">
                <a:solidFill>
                  <a:schemeClr val="accent5">
                    <a:lumMod val="75000"/>
                  </a:schemeClr>
                </a:solidFill>
              </a:rPr>
              <a:t>Restorative Practices </a:t>
            </a:r>
            <a:endParaRPr lang="en-US" sz="2800" dirty="0">
              <a:solidFill>
                <a:schemeClr val="accent5">
                  <a:lumMod val="75000"/>
                </a:schemeClr>
              </a:solidFill>
            </a:endParaRPr>
          </a:p>
        </p:txBody>
      </p:sp>
      <p:sp>
        <p:nvSpPr>
          <p:cNvPr id="3" name="Content Placeholder 2"/>
          <p:cNvSpPr>
            <a:spLocks noGrp="1"/>
          </p:cNvSpPr>
          <p:nvPr>
            <p:ph idx="1"/>
          </p:nvPr>
        </p:nvSpPr>
        <p:spPr>
          <a:xfrm>
            <a:off x="1143000" y="2133600"/>
            <a:ext cx="6777317" cy="3619948"/>
          </a:xfrm>
        </p:spPr>
        <p:txBody>
          <a:bodyPr>
            <a:normAutofit fontScale="92500" lnSpcReduction="10000"/>
          </a:bodyPr>
          <a:lstStyle/>
          <a:p>
            <a:pPr indent="-342900">
              <a:spcAft>
                <a:spcPts val="600"/>
              </a:spcAft>
              <a:buClr>
                <a:srgbClr val="92D050"/>
              </a:buClr>
              <a:defRPr/>
            </a:pPr>
            <a:r>
              <a:rPr lang="en-US" dirty="0" smtClean="0">
                <a:solidFill>
                  <a:schemeClr val="accent2"/>
                </a:solidFill>
              </a:rPr>
              <a:t>RP can take various forms such as student conferences; peer mediation; and student court, but they aim to restore the community rather than to simply punish the wrongdoer. </a:t>
            </a:r>
            <a:endParaRPr lang="en-US" dirty="0">
              <a:solidFill>
                <a:schemeClr val="accent2"/>
              </a:solidFill>
            </a:endParaRPr>
          </a:p>
          <a:p>
            <a:pPr indent="-342900">
              <a:spcAft>
                <a:spcPts val="600"/>
              </a:spcAft>
              <a:buClr>
                <a:srgbClr val="92D050"/>
              </a:buClr>
              <a:defRPr/>
            </a:pPr>
            <a:r>
              <a:rPr lang="en-US" dirty="0">
                <a:solidFill>
                  <a:schemeClr val="accent2"/>
                </a:solidFill>
              </a:rPr>
              <a:t>RP focuses on repair of harm rather than harsh punishment of the student</a:t>
            </a:r>
          </a:p>
          <a:p>
            <a:pPr indent="-342900">
              <a:spcAft>
                <a:spcPts val="600"/>
              </a:spcAft>
              <a:buClr>
                <a:srgbClr val="92D050"/>
              </a:buClr>
              <a:defRPr/>
            </a:pPr>
            <a:r>
              <a:rPr lang="en-US" dirty="0">
                <a:solidFill>
                  <a:schemeClr val="accent2"/>
                </a:solidFill>
              </a:rPr>
              <a:t>RP creates individualized solutions to holds actor accountable and repair harm to victim </a:t>
            </a:r>
          </a:p>
          <a:p>
            <a:pPr indent="-342900">
              <a:spcAft>
                <a:spcPts val="600"/>
              </a:spcAft>
              <a:buClr>
                <a:srgbClr val="92D050"/>
              </a:buClr>
              <a:defRPr/>
            </a:pPr>
            <a:r>
              <a:rPr lang="en-US" dirty="0">
                <a:solidFill>
                  <a:schemeClr val="accent2"/>
                </a:solidFill>
              </a:rPr>
              <a:t>Uses student missteps as teachable moments for all </a:t>
            </a:r>
            <a:r>
              <a:rPr lang="en-US" dirty="0" smtClean="0">
                <a:solidFill>
                  <a:schemeClr val="accent2"/>
                </a:solidFill>
              </a:rPr>
              <a:t>parties</a:t>
            </a:r>
            <a:endParaRPr lang="en-US" dirty="0" smtClean="0"/>
          </a:p>
          <a:p>
            <a:pPr marL="0" indent="0">
              <a:spcAft>
                <a:spcPts val="600"/>
              </a:spcAft>
              <a:buClr>
                <a:srgbClr val="92D050"/>
              </a:buClr>
              <a:buNone/>
              <a:defRPr/>
            </a:pPr>
            <a:endParaRPr lang="en-US" dirty="0">
              <a:solidFill>
                <a:schemeClr val="accent2"/>
              </a:solidFill>
            </a:endParaRPr>
          </a:p>
        </p:txBody>
      </p:sp>
      <p:sp>
        <p:nvSpPr>
          <p:cNvPr id="4" name="Slide Number Placeholder 3"/>
          <p:cNvSpPr>
            <a:spLocks noGrp="1"/>
          </p:cNvSpPr>
          <p:nvPr>
            <p:ph type="sldNum" sz="quarter" idx="12"/>
          </p:nvPr>
        </p:nvSpPr>
        <p:spPr/>
        <p:txBody>
          <a:bodyPr/>
          <a:lstStyle/>
          <a:p>
            <a:fld id="{B824F47E-0585-408E-84DE-9A6C07AE1F54}" type="slidenum">
              <a:rPr lang="en-US" smtClean="0"/>
              <a:t>19</a:t>
            </a:fld>
            <a:endParaRPr lang="en-US" dirty="0"/>
          </a:p>
        </p:txBody>
      </p:sp>
    </p:spTree>
    <p:extLst>
      <p:ext uri="{BB962C8B-B14F-4D97-AF65-F5344CB8AC3E}">
        <p14:creationId xmlns:p14="http://schemas.microsoft.com/office/powerpoint/2010/main" val="1777266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8183880" cy="5870448"/>
          </a:xfrm>
        </p:spPr>
        <p:txBody>
          <a:bodyPr>
            <a:normAutofit/>
          </a:bodyPr>
          <a:lstStyle/>
          <a:p>
            <a:pPr marL="0" indent="0" algn="ctr">
              <a:buNone/>
            </a:pPr>
            <a:endParaRPr lang="en-US" sz="2400" b="1" dirty="0" smtClean="0"/>
          </a:p>
          <a:p>
            <a:pPr marL="0" indent="0" algn="ctr">
              <a:buNone/>
            </a:pPr>
            <a:r>
              <a:rPr lang="en-US" sz="2000" b="1" dirty="0" smtClean="0">
                <a:solidFill>
                  <a:schemeClr val="accent2"/>
                </a:solidFill>
              </a:rPr>
              <a:t>Race/Ethnicity and Percentage of Students Living in Poverty</a:t>
            </a:r>
          </a:p>
          <a:p>
            <a:pPr marL="0" indent="0">
              <a:buNone/>
            </a:pPr>
            <a:endParaRPr lang="en-US" dirty="0"/>
          </a:p>
        </p:txBody>
      </p:sp>
      <p:sp>
        <p:nvSpPr>
          <p:cNvPr id="4" name="Rectangle 3"/>
          <p:cNvSpPr/>
          <p:nvPr/>
        </p:nvSpPr>
        <p:spPr>
          <a:xfrm>
            <a:off x="1066800" y="1066800"/>
            <a:ext cx="6781800" cy="523220"/>
          </a:xfrm>
          <a:prstGeom prst="rect">
            <a:avLst/>
          </a:prstGeom>
        </p:spPr>
        <p:txBody>
          <a:bodyPr wrap="square">
            <a:spAutoFit/>
          </a:bodyPr>
          <a:lstStyle/>
          <a:p>
            <a:pPr algn="ctr" fontAlgn="base">
              <a:spcBef>
                <a:spcPct val="0"/>
              </a:spcBef>
              <a:spcAft>
                <a:spcPct val="0"/>
              </a:spcAft>
            </a:pPr>
            <a:r>
              <a:rPr lang="en-US" sz="1400" dirty="0">
                <a:solidFill>
                  <a:schemeClr val="accent2"/>
                </a:solidFill>
              </a:rPr>
              <a:t>SY 2015/2016  Student Enrollment: </a:t>
            </a:r>
            <a:r>
              <a:rPr lang="en-US" sz="1400" b="1" dirty="0">
                <a:solidFill>
                  <a:schemeClr val="accent2"/>
                </a:solidFill>
              </a:rPr>
              <a:t>84,730</a:t>
            </a:r>
            <a:r>
              <a:rPr lang="en-US" sz="1400" dirty="0">
                <a:solidFill>
                  <a:schemeClr val="accent2"/>
                </a:solidFill>
              </a:rPr>
              <a:t> total</a:t>
            </a:r>
          </a:p>
          <a:p>
            <a:pPr algn="ctr" fontAlgn="base">
              <a:spcBef>
                <a:spcPct val="0"/>
              </a:spcBef>
              <a:spcAft>
                <a:spcPct val="0"/>
              </a:spcAft>
            </a:pPr>
            <a:r>
              <a:rPr lang="en-US" sz="1400" dirty="0">
                <a:solidFill>
                  <a:schemeClr val="accent2"/>
                </a:solidFill>
              </a:rPr>
              <a:t>	Schools and Programs: </a:t>
            </a:r>
            <a:r>
              <a:rPr lang="en-US" sz="1400" b="1" dirty="0">
                <a:solidFill>
                  <a:schemeClr val="accent2"/>
                </a:solidFill>
              </a:rPr>
              <a:t>188</a:t>
            </a:r>
            <a:r>
              <a:rPr lang="en-US" sz="1400" dirty="0">
                <a:solidFill>
                  <a:schemeClr val="accent2"/>
                </a:solidFill>
              </a:rPr>
              <a:t> total</a:t>
            </a:r>
          </a:p>
        </p:txBody>
      </p:sp>
      <p:graphicFrame>
        <p:nvGraphicFramePr>
          <p:cNvPr id="6" name="Content Placeholder 21"/>
          <p:cNvGraphicFramePr>
            <a:graphicFrameLocks/>
          </p:cNvGraphicFramePr>
          <p:nvPr>
            <p:extLst>
              <p:ext uri="{D42A27DB-BD31-4B8C-83A1-F6EECF244321}">
                <p14:modId xmlns:p14="http://schemas.microsoft.com/office/powerpoint/2010/main" val="2110166862"/>
              </p:ext>
            </p:extLst>
          </p:nvPr>
        </p:nvGraphicFramePr>
        <p:xfrm>
          <a:off x="554736" y="1828800"/>
          <a:ext cx="4038600"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22"/>
          <p:cNvGraphicFramePr>
            <a:graphicFrameLocks/>
          </p:cNvGraphicFramePr>
          <p:nvPr>
            <p:extLst>
              <p:ext uri="{D42A27DB-BD31-4B8C-83A1-F6EECF244321}">
                <p14:modId xmlns:p14="http://schemas.microsoft.com/office/powerpoint/2010/main" val="514359539"/>
              </p:ext>
            </p:extLst>
          </p:nvPr>
        </p:nvGraphicFramePr>
        <p:xfrm>
          <a:off x="4267200" y="1828800"/>
          <a:ext cx="4114800" cy="3711722"/>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06440"/>
            <a:ext cx="1109472" cy="1051560"/>
          </a:xfrm>
          <a:prstGeom prst="rect">
            <a:avLst/>
          </a:prstGeom>
        </p:spPr>
      </p:pic>
      <p:sp>
        <p:nvSpPr>
          <p:cNvPr id="2" name="Slide Number Placeholder 1"/>
          <p:cNvSpPr>
            <a:spLocks noGrp="1"/>
          </p:cNvSpPr>
          <p:nvPr>
            <p:ph type="sldNum" sz="quarter" idx="12"/>
          </p:nvPr>
        </p:nvSpPr>
        <p:spPr/>
        <p:txBody>
          <a:bodyPr/>
          <a:lstStyle/>
          <a:p>
            <a:pPr algn="ctr"/>
            <a:fld id="{B824F47E-0585-408E-84DE-9A6C07AE1F54}" type="slidenum">
              <a:rPr lang="en-US" smtClean="0"/>
              <a:pPr algn="ctr"/>
              <a:t>2</a:t>
            </a:fld>
            <a:endParaRPr lang="en-US" dirty="0"/>
          </a:p>
        </p:txBody>
      </p:sp>
    </p:spTree>
    <p:extLst>
      <p:ext uri="{BB962C8B-B14F-4D97-AF65-F5344CB8AC3E}">
        <p14:creationId xmlns:p14="http://schemas.microsoft.com/office/powerpoint/2010/main" val="4046090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877336"/>
          </a:xfrm>
        </p:spPr>
        <p:txBody>
          <a:bodyPr>
            <a:normAutofit/>
          </a:bodyPr>
          <a:lstStyle/>
          <a:p>
            <a:pPr algn="ctr"/>
            <a:r>
              <a:rPr lang="en-US" sz="2800" dirty="0" smtClean="0">
                <a:solidFill>
                  <a:schemeClr val="accent5">
                    <a:lumMod val="75000"/>
                  </a:schemeClr>
                </a:solidFill>
              </a:rPr>
              <a:t>Mindfulness</a:t>
            </a:r>
            <a:endParaRPr lang="en-US" sz="2800" dirty="0">
              <a:solidFill>
                <a:schemeClr val="accent5">
                  <a:lumMod val="75000"/>
                </a:schemeClr>
              </a:solidFill>
            </a:endParaRPr>
          </a:p>
        </p:txBody>
      </p:sp>
      <p:sp>
        <p:nvSpPr>
          <p:cNvPr id="3" name="Content Placeholder 2"/>
          <p:cNvSpPr>
            <a:spLocks noGrp="1"/>
          </p:cNvSpPr>
          <p:nvPr>
            <p:ph idx="1"/>
          </p:nvPr>
        </p:nvSpPr>
        <p:spPr>
          <a:xfrm>
            <a:off x="1066800" y="2057400"/>
            <a:ext cx="6777317" cy="3733800"/>
          </a:xfrm>
        </p:spPr>
        <p:txBody>
          <a:bodyPr>
            <a:normAutofit fontScale="85000" lnSpcReduction="10000"/>
          </a:bodyPr>
          <a:lstStyle/>
          <a:p>
            <a:pPr indent="-342900">
              <a:spcAft>
                <a:spcPts val="600"/>
              </a:spcAft>
              <a:buClr>
                <a:srgbClr val="92D050"/>
              </a:buClr>
              <a:defRPr/>
            </a:pPr>
            <a:r>
              <a:rPr lang="en-US" dirty="0">
                <a:solidFill>
                  <a:schemeClr val="accent2"/>
                </a:solidFill>
              </a:rPr>
              <a:t>Practice of teaching </a:t>
            </a:r>
            <a:r>
              <a:rPr lang="en-US" dirty="0" smtClean="0">
                <a:solidFill>
                  <a:schemeClr val="accent2"/>
                </a:solidFill>
              </a:rPr>
              <a:t>participants </a:t>
            </a:r>
            <a:r>
              <a:rPr lang="en-US" dirty="0">
                <a:solidFill>
                  <a:schemeClr val="accent2"/>
                </a:solidFill>
              </a:rPr>
              <a:t>to focus thoughts in the present moment: deep breathing,  </a:t>
            </a:r>
            <a:r>
              <a:rPr lang="en-US" dirty="0" smtClean="0">
                <a:solidFill>
                  <a:schemeClr val="accent2"/>
                </a:solidFill>
              </a:rPr>
              <a:t>relaxation, visualization are among techniques used </a:t>
            </a:r>
            <a:endParaRPr lang="en-US" dirty="0">
              <a:solidFill>
                <a:schemeClr val="accent2"/>
              </a:solidFill>
            </a:endParaRPr>
          </a:p>
          <a:p>
            <a:pPr indent="-342900">
              <a:spcAft>
                <a:spcPts val="600"/>
              </a:spcAft>
              <a:buClr>
                <a:srgbClr val="92D050"/>
              </a:buClr>
              <a:defRPr/>
            </a:pPr>
            <a:r>
              <a:rPr lang="en-US" dirty="0" smtClean="0">
                <a:solidFill>
                  <a:schemeClr val="accent2"/>
                </a:solidFill>
              </a:rPr>
              <a:t>Can be used as a whole </a:t>
            </a:r>
            <a:r>
              <a:rPr lang="en-US" dirty="0">
                <a:solidFill>
                  <a:schemeClr val="accent2"/>
                </a:solidFill>
              </a:rPr>
              <a:t>school practice or </a:t>
            </a:r>
            <a:r>
              <a:rPr lang="en-US" dirty="0" smtClean="0">
                <a:solidFill>
                  <a:schemeClr val="accent2"/>
                </a:solidFill>
              </a:rPr>
              <a:t>leveled support</a:t>
            </a:r>
          </a:p>
          <a:p>
            <a:pPr indent="-342900">
              <a:spcAft>
                <a:spcPts val="600"/>
              </a:spcAft>
              <a:buClr>
                <a:srgbClr val="92D050"/>
              </a:buClr>
              <a:defRPr/>
            </a:pPr>
            <a:r>
              <a:rPr lang="en-US" dirty="0" smtClean="0">
                <a:solidFill>
                  <a:schemeClr val="accent2"/>
                </a:solidFill>
              </a:rPr>
              <a:t>Beneficial to all participants – students and staff </a:t>
            </a:r>
            <a:endParaRPr lang="en-US" dirty="0">
              <a:solidFill>
                <a:schemeClr val="accent2"/>
              </a:solidFill>
            </a:endParaRPr>
          </a:p>
          <a:p>
            <a:pPr indent="-342900">
              <a:spcAft>
                <a:spcPts val="600"/>
              </a:spcAft>
              <a:buClr>
                <a:srgbClr val="92D050"/>
              </a:buClr>
              <a:defRPr/>
            </a:pPr>
            <a:r>
              <a:rPr lang="en-US" dirty="0">
                <a:solidFill>
                  <a:schemeClr val="accent2"/>
                </a:solidFill>
              </a:rPr>
              <a:t>Easily compliments existing school wide practices</a:t>
            </a:r>
          </a:p>
          <a:p>
            <a:pPr indent="-342900">
              <a:spcAft>
                <a:spcPts val="600"/>
              </a:spcAft>
              <a:buClr>
                <a:srgbClr val="92D050"/>
              </a:buClr>
              <a:defRPr/>
            </a:pPr>
            <a:r>
              <a:rPr lang="en-US" dirty="0">
                <a:solidFill>
                  <a:schemeClr val="accent2"/>
                </a:solidFill>
              </a:rPr>
              <a:t>Research indicates: improved attention, emotion regulation, stress and depression reduction</a:t>
            </a:r>
          </a:p>
          <a:p>
            <a:endParaRPr lang="en-US" dirty="0"/>
          </a:p>
        </p:txBody>
      </p:sp>
      <p:sp>
        <p:nvSpPr>
          <p:cNvPr id="4" name="Slide Number Placeholder 3"/>
          <p:cNvSpPr>
            <a:spLocks noGrp="1"/>
          </p:cNvSpPr>
          <p:nvPr>
            <p:ph type="sldNum" sz="quarter" idx="12"/>
          </p:nvPr>
        </p:nvSpPr>
        <p:spPr/>
        <p:txBody>
          <a:bodyPr/>
          <a:lstStyle/>
          <a:p>
            <a:fld id="{B824F47E-0585-408E-84DE-9A6C07AE1F54}" type="slidenum">
              <a:rPr lang="en-US" smtClean="0"/>
              <a:t>20</a:t>
            </a:fld>
            <a:endParaRPr lang="en-US" dirty="0"/>
          </a:p>
        </p:txBody>
      </p:sp>
    </p:spTree>
    <p:extLst>
      <p:ext uri="{BB962C8B-B14F-4D97-AF65-F5344CB8AC3E}">
        <p14:creationId xmlns:p14="http://schemas.microsoft.com/office/powerpoint/2010/main" val="930205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6275"/>
            <a:ext cx="7467600" cy="4890165"/>
          </a:xfrm>
        </p:spPr>
        <p:txBody>
          <a:bodyPr>
            <a:normAutofit fontScale="62500" lnSpcReduction="20000"/>
          </a:bodyPr>
          <a:lstStyle/>
          <a:p>
            <a:pPr marL="0" indent="0" algn="ctr">
              <a:lnSpc>
                <a:spcPct val="120000"/>
              </a:lnSpc>
              <a:buNone/>
            </a:pPr>
            <a:r>
              <a:rPr lang="en-US" sz="4500" dirty="0" smtClean="0">
                <a:solidFill>
                  <a:schemeClr val="accent2"/>
                </a:solidFill>
              </a:rPr>
              <a:t>Targeted Training for </a:t>
            </a:r>
          </a:p>
          <a:p>
            <a:pPr marL="0" indent="0" algn="ctr">
              <a:lnSpc>
                <a:spcPct val="120000"/>
              </a:lnSpc>
              <a:buNone/>
            </a:pPr>
            <a:r>
              <a:rPr lang="en-US" sz="4500" dirty="0" smtClean="0">
                <a:solidFill>
                  <a:schemeClr val="accent2"/>
                </a:solidFill>
              </a:rPr>
              <a:t>School Climate Improvement</a:t>
            </a:r>
          </a:p>
          <a:p>
            <a:pPr marL="0" indent="0" algn="ctr">
              <a:lnSpc>
                <a:spcPct val="120000"/>
              </a:lnSpc>
              <a:buNone/>
            </a:pPr>
            <a:endParaRPr lang="en-US" sz="3100" dirty="0" smtClean="0"/>
          </a:p>
          <a:p>
            <a:pPr>
              <a:lnSpc>
                <a:spcPct val="150000"/>
              </a:lnSpc>
            </a:pPr>
            <a:r>
              <a:rPr lang="en-US" sz="3100" dirty="0">
                <a:solidFill>
                  <a:schemeClr val="accent2"/>
                </a:solidFill>
              </a:rPr>
              <a:t>Cultural competency/implicit </a:t>
            </a:r>
            <a:r>
              <a:rPr lang="en-US" sz="3100" dirty="0" smtClean="0">
                <a:solidFill>
                  <a:schemeClr val="accent2"/>
                </a:solidFill>
              </a:rPr>
              <a:t>bias</a:t>
            </a:r>
          </a:p>
          <a:p>
            <a:pPr>
              <a:lnSpc>
                <a:spcPct val="150000"/>
              </a:lnSpc>
            </a:pPr>
            <a:r>
              <a:rPr lang="en-US" sz="3100" dirty="0" smtClean="0">
                <a:solidFill>
                  <a:schemeClr val="accent2"/>
                </a:solidFill>
              </a:rPr>
              <a:t>Classroom Management</a:t>
            </a:r>
            <a:endParaRPr lang="en-US" sz="3100" dirty="0">
              <a:solidFill>
                <a:schemeClr val="accent2"/>
              </a:solidFill>
            </a:endParaRPr>
          </a:p>
          <a:p>
            <a:pPr>
              <a:lnSpc>
                <a:spcPct val="150000"/>
              </a:lnSpc>
            </a:pPr>
            <a:r>
              <a:rPr lang="en-US" sz="3100" dirty="0" smtClean="0">
                <a:solidFill>
                  <a:schemeClr val="accent2"/>
                </a:solidFill>
              </a:rPr>
              <a:t>Youth Development</a:t>
            </a:r>
          </a:p>
          <a:p>
            <a:pPr>
              <a:lnSpc>
                <a:spcPct val="150000"/>
              </a:lnSpc>
            </a:pPr>
            <a:r>
              <a:rPr lang="en-US" sz="3100" dirty="0" smtClean="0">
                <a:solidFill>
                  <a:schemeClr val="accent2"/>
                </a:solidFill>
              </a:rPr>
              <a:t>Childhood Trauma</a:t>
            </a:r>
          </a:p>
          <a:p>
            <a:pPr>
              <a:lnSpc>
                <a:spcPct val="150000"/>
              </a:lnSpc>
            </a:pPr>
            <a:r>
              <a:rPr lang="en-US" sz="3100" dirty="0" smtClean="0">
                <a:solidFill>
                  <a:schemeClr val="accent2"/>
                </a:solidFill>
              </a:rPr>
              <a:t>Adult and student de-escalation practices</a:t>
            </a:r>
          </a:p>
          <a:p>
            <a:pPr>
              <a:lnSpc>
                <a:spcPct val="150000"/>
              </a:lnSpc>
            </a:pPr>
            <a:r>
              <a:rPr lang="en-US" sz="3100" dirty="0" smtClean="0">
                <a:solidFill>
                  <a:schemeClr val="accent2"/>
                </a:solidFill>
              </a:rPr>
              <a:t>Conflict resolution and restorative questioning</a:t>
            </a:r>
          </a:p>
          <a:p>
            <a:pPr>
              <a:lnSpc>
                <a:spcPct val="150000"/>
              </a:lnSpc>
            </a:pPr>
            <a:r>
              <a:rPr lang="en-US" sz="3100" dirty="0" smtClean="0">
                <a:solidFill>
                  <a:schemeClr val="accent2"/>
                </a:solidFill>
              </a:rPr>
              <a:t>Anti-bullying training and sensitivity – including protecting the rights of students with disabilities, and LGBTQ students</a:t>
            </a:r>
          </a:p>
          <a:p>
            <a:pPr marL="0" indent="0">
              <a:buNone/>
            </a:pPr>
            <a:endParaRPr lang="en-US" dirty="0" smtClean="0">
              <a:solidFill>
                <a:schemeClr val="accent2"/>
              </a:solidFill>
            </a:endParaRP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6440"/>
            <a:ext cx="1109472" cy="1051560"/>
          </a:xfrm>
          <a:prstGeom prst="rect">
            <a:avLst/>
          </a:prstGeom>
        </p:spPr>
      </p:pic>
      <p:sp>
        <p:nvSpPr>
          <p:cNvPr id="2" name="Slide Number Placeholder 1"/>
          <p:cNvSpPr>
            <a:spLocks noGrp="1"/>
          </p:cNvSpPr>
          <p:nvPr>
            <p:ph type="sldNum" sz="quarter" idx="12"/>
          </p:nvPr>
        </p:nvSpPr>
        <p:spPr/>
        <p:txBody>
          <a:bodyPr/>
          <a:lstStyle/>
          <a:p>
            <a:pPr algn="ctr"/>
            <a:fld id="{B824F47E-0585-408E-84DE-9A6C07AE1F54}" type="slidenum">
              <a:rPr lang="en-US" smtClean="0"/>
              <a:pPr algn="ctr"/>
              <a:t>21</a:t>
            </a:fld>
            <a:endParaRPr lang="en-US" dirty="0"/>
          </a:p>
        </p:txBody>
      </p:sp>
    </p:spTree>
    <p:extLst>
      <p:ext uri="{BB962C8B-B14F-4D97-AF65-F5344CB8AC3E}">
        <p14:creationId xmlns:p14="http://schemas.microsoft.com/office/powerpoint/2010/main" val="3034789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limate Walk SY1415 Screenshot - First 3 Questions.jpg"/>
          <p:cNvPicPr>
            <a:picLocks noChangeAspect="1"/>
          </p:cNvPicPr>
          <p:nvPr/>
        </p:nvPicPr>
        <p:blipFill>
          <a:blip r:embed="rId2" cstate="print"/>
          <a:stretch>
            <a:fillRect/>
          </a:stretch>
        </p:blipFill>
        <p:spPr>
          <a:xfrm>
            <a:off x="3048000" y="2438400"/>
            <a:ext cx="5642106" cy="4017690"/>
          </a:xfrm>
          <a:prstGeom prst="rect">
            <a:avLst/>
          </a:prstGeom>
        </p:spPr>
      </p:pic>
      <p:sp>
        <p:nvSpPr>
          <p:cNvPr id="8" name="Content Placeholder 2"/>
          <p:cNvSpPr txBox="1">
            <a:spLocks/>
          </p:cNvSpPr>
          <p:nvPr/>
        </p:nvSpPr>
        <p:spPr bwMode="auto">
          <a:xfrm>
            <a:off x="422190" y="1154811"/>
            <a:ext cx="8381999" cy="1600200"/>
          </a:xfrm>
          <a:prstGeom prst="rect">
            <a:avLst/>
          </a:prstGeom>
          <a:noFill/>
          <a:ln w="9525">
            <a:noFill/>
            <a:miter lim="800000"/>
            <a:headEnd/>
            <a:tailEnd/>
          </a:ln>
        </p:spPr>
        <p:txBody>
          <a:bodyPr vert="horz" wrap="square" lIns="91430" tIns="45716" rIns="91430" bIns="45716" numCol="1" anchor="ctr" anchorCtr="0" compatLnSpc="1">
            <a:prstTxWarp prst="textNoShape">
              <a:avLst/>
            </a:prstTxWarp>
          </a:bodyPr>
          <a:lstStyle>
            <a:lvl1pPr marL="271463" indent="-271463" algn="l" rtl="0" eaLnBrk="0" fontAlgn="base" hangingPunct="0">
              <a:spcBef>
                <a:spcPct val="20000"/>
              </a:spcBef>
              <a:spcAft>
                <a:spcPct val="0"/>
              </a:spcAft>
              <a:buClrTx/>
              <a:buSzPct val="85000"/>
              <a:buFont typeface="Wingdings 2" pitchFamily="18" charset="2"/>
              <a:buChar char=""/>
              <a:defRPr sz="2700" kern="1200">
                <a:solidFill>
                  <a:schemeClr val="tx1"/>
                </a:solidFill>
                <a:latin typeface="+mn-lt"/>
                <a:ea typeface="+mn-ea"/>
                <a:cs typeface="+mn-cs"/>
              </a:defRPr>
            </a:lvl1pPr>
            <a:lvl2pPr marL="546100" indent="-271463"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0738" indent="-227013"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5375" indent="-227013"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0013" indent="-227013"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746" indent="-18286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036" indent="-18286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2897" indent="-18286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188" indent="-18286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pitchFamily="18" charset="2"/>
              <a:buNone/>
            </a:pPr>
            <a:r>
              <a:rPr lang="en-US" sz="1600" dirty="0" smtClean="0">
                <a:solidFill>
                  <a:schemeClr val="accent2"/>
                </a:solidFill>
              </a:rPr>
              <a:t>“The Climate Walk observation tool offers a unique, qualitative and timely appraisal of the overall functioning of a school on any given day and provide opportunities for regular collaboration between district staff and school leaders. This useful process should be pursued as often as is feasible.” (JHU Baltimore Education Research Consortium)</a:t>
            </a:r>
          </a:p>
        </p:txBody>
      </p:sp>
      <p:sp>
        <p:nvSpPr>
          <p:cNvPr id="9" name="Rectangle 8"/>
          <p:cNvSpPr/>
          <p:nvPr/>
        </p:nvSpPr>
        <p:spPr>
          <a:xfrm>
            <a:off x="492213" y="3048000"/>
            <a:ext cx="2784388" cy="2585323"/>
          </a:xfrm>
          <a:prstGeom prst="rect">
            <a:avLst/>
          </a:prstGeom>
        </p:spPr>
        <p:txBody>
          <a:bodyPr wrap="square">
            <a:spAutoFit/>
          </a:bodyPr>
          <a:lstStyle/>
          <a:p>
            <a:pPr marL="271463" indent="-271463" eaLnBrk="0" fontAlgn="base" hangingPunct="0">
              <a:spcBef>
                <a:spcPct val="20000"/>
              </a:spcBef>
              <a:spcAft>
                <a:spcPts val="600"/>
              </a:spcAft>
              <a:buClr>
                <a:srgbClr val="D16349"/>
              </a:buClr>
              <a:buSzPct val="85000"/>
            </a:pPr>
            <a:r>
              <a:rPr lang="en-US" b="1" dirty="0">
                <a:solidFill>
                  <a:schemeClr val="accent2"/>
                </a:solidFill>
              </a:rPr>
              <a:t>Twenty focus </a:t>
            </a:r>
            <a:r>
              <a:rPr lang="en-US" b="1" dirty="0" smtClean="0">
                <a:solidFill>
                  <a:schemeClr val="accent2"/>
                </a:solidFill>
              </a:rPr>
              <a:t>areas:</a:t>
            </a:r>
            <a:endParaRPr lang="en-US" b="1" dirty="0">
              <a:solidFill>
                <a:schemeClr val="accent2"/>
              </a:solidFill>
            </a:endParaRPr>
          </a:p>
          <a:p>
            <a:pPr marL="285750" indent="-285750" eaLnBrk="0" fontAlgn="base" hangingPunct="0">
              <a:spcBef>
                <a:spcPct val="20000"/>
              </a:spcBef>
              <a:spcAft>
                <a:spcPts val="600"/>
              </a:spcAft>
              <a:buClr>
                <a:schemeClr val="bg2">
                  <a:lumMod val="50000"/>
                </a:schemeClr>
              </a:buClr>
              <a:buSzPct val="76000"/>
              <a:buFont typeface="Courier New" panose="02070309020205020404" pitchFamily="49" charset="0"/>
              <a:buChar char="o"/>
            </a:pPr>
            <a:r>
              <a:rPr lang="en-US" sz="1700" dirty="0" smtClean="0">
                <a:solidFill>
                  <a:schemeClr val="accent2"/>
                </a:solidFill>
              </a:rPr>
              <a:t>School </a:t>
            </a:r>
            <a:r>
              <a:rPr lang="en-US" sz="1700" dirty="0">
                <a:solidFill>
                  <a:schemeClr val="accent2"/>
                </a:solidFill>
              </a:rPr>
              <a:t>Entrance</a:t>
            </a:r>
          </a:p>
          <a:p>
            <a:pPr marL="285750" indent="-285750" eaLnBrk="0" fontAlgn="base" hangingPunct="0">
              <a:spcBef>
                <a:spcPct val="20000"/>
              </a:spcBef>
              <a:spcAft>
                <a:spcPts val="600"/>
              </a:spcAft>
              <a:buClr>
                <a:schemeClr val="bg2">
                  <a:lumMod val="50000"/>
                </a:schemeClr>
              </a:buClr>
              <a:buSzPct val="76000"/>
              <a:buFont typeface="Courier New" panose="02070309020205020404" pitchFamily="49" charset="0"/>
              <a:buChar char="o"/>
            </a:pPr>
            <a:r>
              <a:rPr lang="en-US" sz="1700" dirty="0">
                <a:solidFill>
                  <a:schemeClr val="accent2"/>
                </a:solidFill>
              </a:rPr>
              <a:t>Physical Environment </a:t>
            </a:r>
          </a:p>
          <a:p>
            <a:pPr marL="285750" indent="-285750" eaLnBrk="0" fontAlgn="base" hangingPunct="0">
              <a:spcBef>
                <a:spcPct val="20000"/>
              </a:spcBef>
              <a:spcAft>
                <a:spcPts val="600"/>
              </a:spcAft>
              <a:buClr>
                <a:schemeClr val="bg2">
                  <a:lumMod val="50000"/>
                </a:schemeClr>
              </a:buClr>
              <a:buSzPct val="76000"/>
              <a:buFont typeface="Courier New" panose="02070309020205020404" pitchFamily="49" charset="0"/>
              <a:buChar char="o"/>
            </a:pPr>
            <a:r>
              <a:rPr lang="en-US" sz="1700" dirty="0">
                <a:solidFill>
                  <a:schemeClr val="accent2"/>
                </a:solidFill>
              </a:rPr>
              <a:t>Student/Staff </a:t>
            </a:r>
            <a:r>
              <a:rPr lang="en-US" sz="1700" dirty="0" smtClean="0">
                <a:solidFill>
                  <a:schemeClr val="accent2"/>
                </a:solidFill>
              </a:rPr>
              <a:t>Relationships</a:t>
            </a:r>
            <a:endParaRPr lang="en-US" sz="1700" dirty="0">
              <a:solidFill>
                <a:schemeClr val="accent2"/>
              </a:solidFill>
            </a:endParaRPr>
          </a:p>
          <a:p>
            <a:pPr marL="285750" indent="-285750" eaLnBrk="0" fontAlgn="base" hangingPunct="0">
              <a:spcBef>
                <a:spcPct val="20000"/>
              </a:spcBef>
              <a:spcAft>
                <a:spcPts val="600"/>
              </a:spcAft>
              <a:buClr>
                <a:schemeClr val="bg2">
                  <a:lumMod val="50000"/>
                </a:schemeClr>
              </a:buClr>
              <a:buSzPct val="76000"/>
              <a:buFont typeface="Courier New" panose="02070309020205020404" pitchFamily="49" charset="0"/>
              <a:buChar char="o"/>
            </a:pPr>
            <a:r>
              <a:rPr lang="en-US" sz="1700" dirty="0">
                <a:solidFill>
                  <a:schemeClr val="accent2"/>
                </a:solidFill>
              </a:rPr>
              <a:t>Transitions</a:t>
            </a:r>
          </a:p>
          <a:p>
            <a:pPr marL="285750" indent="-285750" eaLnBrk="0" fontAlgn="base" hangingPunct="0">
              <a:spcBef>
                <a:spcPct val="20000"/>
              </a:spcBef>
              <a:spcAft>
                <a:spcPts val="600"/>
              </a:spcAft>
              <a:buClr>
                <a:schemeClr val="bg2">
                  <a:lumMod val="50000"/>
                </a:schemeClr>
              </a:buClr>
              <a:buSzPct val="76000"/>
              <a:buFont typeface="Courier New" panose="02070309020205020404" pitchFamily="49" charset="0"/>
              <a:buChar char="o"/>
            </a:pPr>
            <a:r>
              <a:rPr lang="en-US" sz="1700" dirty="0" smtClean="0">
                <a:solidFill>
                  <a:schemeClr val="accent2"/>
                </a:solidFill>
              </a:rPr>
              <a:t>Classrooms</a:t>
            </a:r>
            <a:endParaRPr lang="en-US" sz="1700" dirty="0">
              <a:solidFill>
                <a:schemeClr val="accent2"/>
              </a:solidFill>
            </a:endParaRPr>
          </a:p>
        </p:txBody>
      </p:sp>
      <p:sp>
        <p:nvSpPr>
          <p:cNvPr id="10" name="Title 1"/>
          <p:cNvSpPr txBox="1">
            <a:spLocks/>
          </p:cNvSpPr>
          <p:nvPr/>
        </p:nvSpPr>
        <p:spPr>
          <a:xfrm>
            <a:off x="455685" y="775398"/>
            <a:ext cx="8534400" cy="758825"/>
          </a:xfrm>
          <a:prstGeom prst="rect">
            <a:avLst/>
          </a:prstGeom>
        </p:spPr>
        <p:txBody>
          <a:bodyP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sz="2800" b="0" dirty="0" smtClean="0">
                <a:solidFill>
                  <a:schemeClr val="accent2"/>
                </a:solidFill>
                <a:effectLst/>
              </a:rPr>
              <a:t>Tools: School Climate Walk</a:t>
            </a:r>
            <a:endParaRPr lang="en-US" sz="2800" b="0" dirty="0">
              <a:solidFill>
                <a:schemeClr val="accent2"/>
              </a:solidFill>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6440"/>
            <a:ext cx="1109472" cy="1051560"/>
          </a:xfrm>
          <a:prstGeom prst="rect">
            <a:avLst/>
          </a:prstGeom>
        </p:spPr>
      </p:pic>
      <p:sp>
        <p:nvSpPr>
          <p:cNvPr id="2" name="Slide Number Placeholder 1"/>
          <p:cNvSpPr>
            <a:spLocks noGrp="1"/>
          </p:cNvSpPr>
          <p:nvPr>
            <p:ph type="sldNum" sz="quarter" idx="12"/>
          </p:nvPr>
        </p:nvSpPr>
        <p:spPr/>
        <p:txBody>
          <a:bodyPr/>
          <a:lstStyle/>
          <a:p>
            <a:pPr algn="ctr"/>
            <a:fld id="{B824F47E-0585-408E-84DE-9A6C07AE1F54}" type="slidenum">
              <a:rPr lang="en-US" smtClean="0"/>
              <a:pPr algn="ctr"/>
              <a:t>22</a:t>
            </a:fld>
            <a:endParaRPr lang="en-US" dirty="0"/>
          </a:p>
        </p:txBody>
      </p:sp>
    </p:spTree>
    <p:extLst>
      <p:ext uri="{BB962C8B-B14F-4D97-AF65-F5344CB8AC3E}">
        <p14:creationId xmlns:p14="http://schemas.microsoft.com/office/powerpoint/2010/main" val="3093879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554831" y="838200"/>
            <a:ext cx="8050689" cy="792162"/>
          </a:xfrm>
        </p:spPr>
        <p:txBody>
          <a:bodyPr>
            <a:normAutofit/>
          </a:bodyPr>
          <a:lstStyle/>
          <a:p>
            <a:pPr algn="ctr"/>
            <a:r>
              <a:rPr lang="en-US" sz="2800" b="0" dirty="0" smtClean="0">
                <a:solidFill>
                  <a:schemeClr val="accent2"/>
                </a:solidFill>
              </a:rPr>
              <a:t>Tools: School Climate Plan</a:t>
            </a:r>
            <a:endParaRPr lang="en-US" sz="2800" b="0" dirty="0">
              <a:solidFill>
                <a:schemeClr val="accent2"/>
              </a:solidFill>
            </a:endParaRPr>
          </a:p>
        </p:txBody>
      </p:sp>
      <p:sp>
        <p:nvSpPr>
          <p:cNvPr id="3" name="Content Placeholder 2"/>
          <p:cNvSpPr>
            <a:spLocks noGrp="1"/>
          </p:cNvSpPr>
          <p:nvPr>
            <p:ph sz="half" idx="2"/>
          </p:nvPr>
        </p:nvSpPr>
        <p:spPr>
          <a:xfrm>
            <a:off x="534734" y="2133600"/>
            <a:ext cx="3931920" cy="3489960"/>
          </a:xfrm>
        </p:spPr>
        <p:txBody>
          <a:bodyPr>
            <a:normAutofit/>
          </a:bodyPr>
          <a:lstStyle/>
          <a:p>
            <a:pPr>
              <a:spcAft>
                <a:spcPts val="600"/>
              </a:spcAft>
            </a:pPr>
            <a:r>
              <a:rPr lang="en-US" sz="2200" dirty="0" smtClean="0">
                <a:solidFill>
                  <a:schemeClr val="accent2"/>
                </a:solidFill>
              </a:rPr>
              <a:t>The School Climate Plan is a companion document to the School Climate Walk. </a:t>
            </a:r>
          </a:p>
          <a:p>
            <a:pPr>
              <a:spcAft>
                <a:spcPts val="600"/>
              </a:spcAft>
            </a:pPr>
            <a:r>
              <a:rPr lang="en-US" sz="2200" dirty="0" smtClean="0">
                <a:solidFill>
                  <a:schemeClr val="accent2"/>
                </a:solidFill>
              </a:rPr>
              <a:t>It is used to create an data driven plan for school climate improvement.</a:t>
            </a:r>
            <a:endParaRPr lang="en-US" sz="2200" dirty="0">
              <a:solidFill>
                <a:schemeClr val="accent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905000"/>
            <a:ext cx="4358538" cy="3657600"/>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8663"/>
            <a:ext cx="110966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lgn="ctr"/>
            <a:fld id="{B824F47E-0585-408E-84DE-9A6C07AE1F54}" type="slidenum">
              <a:rPr lang="en-US" smtClean="0"/>
              <a:pPr algn="ctr"/>
              <a:t>23</a:t>
            </a:fld>
            <a:endParaRPr lang="en-US" dirty="0"/>
          </a:p>
        </p:txBody>
      </p:sp>
    </p:spTree>
    <p:extLst>
      <p:ext uri="{BB962C8B-B14F-4D97-AF65-F5344CB8AC3E}">
        <p14:creationId xmlns:p14="http://schemas.microsoft.com/office/powerpoint/2010/main" val="1418734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1143000"/>
          </a:xfrm>
        </p:spPr>
        <p:txBody>
          <a:bodyPr/>
          <a:lstStyle/>
          <a:p>
            <a:pPr algn="ctr"/>
            <a:r>
              <a:rPr lang="en-US" dirty="0" smtClean="0"/>
              <a:t>References</a:t>
            </a:r>
            <a:endParaRPr lang="en-US" dirty="0"/>
          </a:p>
        </p:txBody>
      </p:sp>
      <p:sp>
        <p:nvSpPr>
          <p:cNvPr id="4" name="Content Placeholder 3"/>
          <p:cNvSpPr>
            <a:spLocks noGrp="1"/>
          </p:cNvSpPr>
          <p:nvPr>
            <p:ph sz="half" idx="2"/>
          </p:nvPr>
        </p:nvSpPr>
        <p:spPr>
          <a:xfrm>
            <a:off x="533400" y="1371600"/>
            <a:ext cx="8001000" cy="5029200"/>
          </a:xfrm>
        </p:spPr>
        <p:txBody>
          <a:bodyPr>
            <a:normAutofit fontScale="25000" lnSpcReduction="20000"/>
          </a:bodyPr>
          <a:lstStyle/>
          <a:p>
            <a:pPr>
              <a:spcAft>
                <a:spcPts val="500"/>
              </a:spcAft>
            </a:pPr>
            <a:endParaRPr lang="en-US" dirty="0" smtClean="0"/>
          </a:p>
          <a:p>
            <a:pPr>
              <a:spcBef>
                <a:spcPts val="0"/>
              </a:spcBef>
              <a:spcAft>
                <a:spcPts val="600"/>
              </a:spcAft>
            </a:pPr>
            <a:r>
              <a:rPr lang="en-US" sz="4400" dirty="0"/>
              <a:t>Cherry, R. (2015). Black Students Suffer from Stress at Home, Not lead Poisoning. </a:t>
            </a:r>
            <a:r>
              <a:rPr lang="en-US" sz="4400" i="1" dirty="0"/>
              <a:t>National Review</a:t>
            </a:r>
            <a:r>
              <a:rPr lang="en-US" sz="4400" dirty="0"/>
              <a:t>.</a:t>
            </a:r>
          </a:p>
          <a:p>
            <a:pPr>
              <a:spcBef>
                <a:spcPts val="0"/>
              </a:spcBef>
              <a:spcAft>
                <a:spcPts val="600"/>
              </a:spcAft>
            </a:pPr>
            <a:r>
              <a:rPr lang="en-US" sz="4400" dirty="0"/>
              <a:t>Durham, R. E., Bettencourt, A., &amp; Connolly, F. (2014). Measuring School Climate: Using Existing Data Tools on Climate and Effectiveness to Inform School Organizational Health . </a:t>
            </a:r>
            <a:r>
              <a:rPr lang="en-US" sz="4400" i="1" dirty="0"/>
              <a:t>Baltimore Research Education Consortium- Johns Hopkins University</a:t>
            </a:r>
            <a:r>
              <a:rPr lang="en-US" sz="4400" dirty="0"/>
              <a:t>.</a:t>
            </a:r>
          </a:p>
          <a:p>
            <a:pPr>
              <a:spcBef>
                <a:spcPts val="0"/>
              </a:spcBef>
              <a:spcAft>
                <a:spcPts val="600"/>
              </a:spcAft>
            </a:pPr>
            <a:r>
              <a:rPr lang="en-US" sz="4400" dirty="0"/>
              <a:t>Jensen, E. (2013). How Poverty Affects Classroom Engagement. </a:t>
            </a:r>
            <a:r>
              <a:rPr lang="en-US" sz="4400" i="1" dirty="0"/>
              <a:t>Faces of Poverty</a:t>
            </a:r>
            <a:r>
              <a:rPr lang="en-US" sz="4400" dirty="0"/>
              <a:t>, 24-30.</a:t>
            </a:r>
          </a:p>
          <a:p>
            <a:pPr>
              <a:spcBef>
                <a:spcPts val="0"/>
              </a:spcBef>
              <a:spcAft>
                <a:spcPts val="600"/>
              </a:spcAft>
            </a:pPr>
            <a:r>
              <a:rPr lang="en-US" sz="4400" dirty="0"/>
              <a:t>Kwon, D. (2015). Poverty Disturbs Children's Brain Development </a:t>
            </a:r>
            <a:r>
              <a:rPr lang="en-US" sz="4400" dirty="0" smtClean="0"/>
              <a:t>and </a:t>
            </a:r>
            <a:r>
              <a:rPr lang="en-US" sz="4400" dirty="0"/>
              <a:t>Academic Performance : Brain development predicts test scores in low-income children. </a:t>
            </a:r>
            <a:r>
              <a:rPr lang="en-US" sz="4400" i="1" dirty="0"/>
              <a:t>Scientific American</a:t>
            </a:r>
            <a:r>
              <a:rPr lang="en-US" sz="4400" dirty="0"/>
              <a:t>.</a:t>
            </a:r>
          </a:p>
          <a:p>
            <a:pPr>
              <a:spcBef>
                <a:spcPts val="0"/>
              </a:spcBef>
              <a:spcAft>
                <a:spcPts val="600"/>
              </a:spcAft>
            </a:pPr>
            <a:r>
              <a:rPr lang="en-US" sz="4400" dirty="0"/>
              <a:t>Maryland State Department of Education . (2014). The Maryland Guidelines for a State Code of Discipline .</a:t>
            </a:r>
          </a:p>
          <a:p>
            <a:pPr>
              <a:spcBef>
                <a:spcPts val="0"/>
              </a:spcBef>
              <a:spcAft>
                <a:spcPts val="600"/>
              </a:spcAft>
            </a:pPr>
            <a:r>
              <a:rPr lang="en-US" sz="4400" dirty="0"/>
              <a:t>Milam, A., </a:t>
            </a:r>
            <a:r>
              <a:rPr lang="en-US" sz="4400" dirty="0" err="1"/>
              <a:t>Furr</a:t>
            </a:r>
            <a:r>
              <a:rPr lang="en-US" sz="4400" dirty="0"/>
              <a:t>-Holden, C., &amp; Leaf, P. (2010). Perceived School and Neighborhood Safety, Neighborhood Violence and </a:t>
            </a:r>
            <a:r>
              <a:rPr lang="en-US" sz="4400" dirty="0" smtClean="0"/>
              <a:t>Academic Achievement </a:t>
            </a:r>
            <a:r>
              <a:rPr lang="en-US" sz="4400" dirty="0"/>
              <a:t>in Urban School Children. </a:t>
            </a:r>
            <a:r>
              <a:rPr lang="en-US" sz="4400" i="1" dirty="0"/>
              <a:t>The Urban Review</a:t>
            </a:r>
            <a:r>
              <a:rPr lang="en-US" sz="4400" dirty="0"/>
              <a:t>, 456-467.</a:t>
            </a:r>
          </a:p>
          <a:p>
            <a:pPr>
              <a:spcBef>
                <a:spcPts val="0"/>
              </a:spcBef>
              <a:spcAft>
                <a:spcPts val="600"/>
              </a:spcAft>
            </a:pPr>
            <a:r>
              <a:rPr lang="en-US" sz="4400" dirty="0"/>
              <a:t>Open Society Institute- Baltimore. (2014). Improving Conditions for Learning: Creating Pyramids of Behavioral Interventions2.</a:t>
            </a:r>
          </a:p>
          <a:p>
            <a:pPr>
              <a:spcBef>
                <a:spcPts val="0"/>
              </a:spcBef>
              <a:spcAft>
                <a:spcPts val="600"/>
              </a:spcAft>
            </a:pPr>
            <a:r>
              <a:rPr lang="en-US" sz="4400" dirty="0"/>
              <a:t>Payne, A. A., &amp; Welch, K. (2013). Restorative Justice in Schools: The Influence of Race on Restorative Discipline. </a:t>
            </a:r>
            <a:r>
              <a:rPr lang="en-US" sz="4400" i="1" dirty="0"/>
              <a:t>Youth &amp; Society </a:t>
            </a:r>
            <a:r>
              <a:rPr lang="en-US" sz="4400" dirty="0"/>
              <a:t>, 1-26.</a:t>
            </a:r>
          </a:p>
          <a:p>
            <a:pPr>
              <a:spcBef>
                <a:spcPts val="0"/>
              </a:spcBef>
              <a:spcAft>
                <a:spcPts val="600"/>
              </a:spcAft>
            </a:pPr>
            <a:r>
              <a:rPr lang="en-US" sz="4400" dirty="0"/>
              <a:t>Player, C., &amp; Eaton, S. (2009). Things I Have </a:t>
            </a:r>
            <a:r>
              <a:rPr lang="en-US" sz="4400" dirty="0" smtClean="0"/>
              <a:t>Seen and </a:t>
            </a:r>
            <a:r>
              <a:rPr lang="en-US" sz="4400" dirty="0"/>
              <a:t>Heard: How Educators, Youth Workers and Elected Officials Can Help Reduce the Damage of Childhood Exposure to Violence in </a:t>
            </a:r>
            <a:r>
              <a:rPr lang="en-US" sz="4400" dirty="0" smtClean="0"/>
              <a:t>Communities. </a:t>
            </a:r>
            <a:r>
              <a:rPr lang="en-US" sz="4400" i="1" dirty="0"/>
              <a:t>Institute for Race and Justice- Harvard Law School</a:t>
            </a:r>
            <a:r>
              <a:rPr lang="en-US" sz="4400" dirty="0"/>
              <a:t>.</a:t>
            </a:r>
          </a:p>
          <a:p>
            <a:pPr>
              <a:spcBef>
                <a:spcPts val="0"/>
              </a:spcBef>
              <a:spcAft>
                <a:spcPts val="600"/>
              </a:spcAft>
            </a:pPr>
            <a:r>
              <a:rPr lang="en-US" sz="4400" dirty="0"/>
              <a:t>Reeves, D. B. (2003). High Performance in High Poverty Schools: 90/90/90 and Beyond. </a:t>
            </a:r>
            <a:r>
              <a:rPr lang="en-US" sz="4400" i="1" dirty="0"/>
              <a:t>Center for Performance Assessment</a:t>
            </a:r>
            <a:r>
              <a:rPr lang="en-US" sz="4400" dirty="0"/>
              <a:t>.</a:t>
            </a:r>
          </a:p>
          <a:p>
            <a:pPr>
              <a:spcBef>
                <a:spcPts val="0"/>
              </a:spcBef>
              <a:spcAft>
                <a:spcPts val="600"/>
              </a:spcAft>
            </a:pPr>
            <a:r>
              <a:rPr lang="en-US" sz="4400" dirty="0"/>
              <a:t>Seaman, A. (2015). School-based mindfulness training may reduce stress, trauma. </a:t>
            </a:r>
            <a:r>
              <a:rPr lang="en-US" sz="4400" i="1" dirty="0"/>
              <a:t>Reuters</a:t>
            </a:r>
            <a:r>
              <a:rPr lang="en-US" sz="4400" dirty="0"/>
              <a:t>.</a:t>
            </a:r>
          </a:p>
          <a:p>
            <a:pPr>
              <a:spcBef>
                <a:spcPts val="0"/>
              </a:spcBef>
              <a:spcAft>
                <a:spcPts val="600"/>
              </a:spcAft>
            </a:pPr>
            <a:r>
              <a:rPr lang="en-US" sz="4400" dirty="0" err="1"/>
              <a:t>Shindler</a:t>
            </a:r>
            <a:r>
              <a:rPr lang="en-US" sz="4400" dirty="0"/>
              <a:t>, J., Jones, A., Williams, A. D., Taylor, C., &amp; </a:t>
            </a:r>
            <a:r>
              <a:rPr lang="en-US" sz="4400" dirty="0" err="1"/>
              <a:t>Cadenas</a:t>
            </a:r>
            <a:r>
              <a:rPr lang="en-US" sz="4400" dirty="0"/>
              <a:t>, H. (2009). Exploring Below the Surface: School Climate Assessment and Improvement as the Key to Bridging the Achievement Gap. </a:t>
            </a:r>
            <a:r>
              <a:rPr lang="en-US" sz="4400" i="1" dirty="0"/>
              <a:t>Alliance for the Study of School Climate- CSU</a:t>
            </a:r>
            <a:r>
              <a:rPr lang="en-US" sz="4400" dirty="0"/>
              <a:t>.</a:t>
            </a:r>
          </a:p>
          <a:p>
            <a:pPr>
              <a:spcBef>
                <a:spcPts val="0"/>
              </a:spcBef>
              <a:spcAft>
                <a:spcPts val="600"/>
              </a:spcAft>
            </a:pPr>
            <a:r>
              <a:rPr lang="en-US" sz="4400" dirty="0" err="1"/>
              <a:t>Silvernail</a:t>
            </a:r>
            <a:r>
              <a:rPr lang="en-US" sz="4400" dirty="0"/>
              <a:t>, D. L., Sloan, J. E., Paul, C. R., Johnson, A. F., &amp; Stump, E. K. (2014). The Relationship Between School Poverty and Student Achievement in Maine. </a:t>
            </a:r>
            <a:r>
              <a:rPr lang="en-US" sz="4400" i="1" dirty="0"/>
              <a:t>Maine Education and Policy Research Institute- University of Southern Maine</a:t>
            </a:r>
            <a:r>
              <a:rPr lang="en-US" sz="4400" dirty="0"/>
              <a:t>.</a:t>
            </a:r>
          </a:p>
          <a:p>
            <a:pPr>
              <a:spcBef>
                <a:spcPts val="0"/>
              </a:spcBef>
              <a:spcAft>
                <a:spcPts val="600"/>
              </a:spcAft>
            </a:pPr>
            <a:r>
              <a:rPr lang="en-US" sz="4400" dirty="0" err="1"/>
              <a:t>Sosnowski</a:t>
            </a:r>
            <a:r>
              <a:rPr lang="en-US" sz="4400" dirty="0"/>
              <a:t>, J. (2011). Statistics on How Poverty Affects Children in Schools. </a:t>
            </a:r>
            <a:r>
              <a:rPr lang="en-US" sz="4400" i="1" dirty="0"/>
              <a:t>Seattle PI Education </a:t>
            </a:r>
            <a:r>
              <a:rPr lang="en-US" sz="4400" dirty="0"/>
              <a:t>.</a:t>
            </a:r>
          </a:p>
          <a:p>
            <a:pPr>
              <a:spcBef>
                <a:spcPts val="0"/>
              </a:spcBef>
              <a:spcAft>
                <a:spcPts val="600"/>
              </a:spcAft>
            </a:pPr>
            <a:r>
              <a:rPr lang="en-US" sz="4400" dirty="0"/>
              <a:t>Teaching, T. P. (1991). </a:t>
            </a:r>
            <a:r>
              <a:rPr lang="en-US" sz="4400" dirty="0" err="1"/>
              <a:t>Haberman</a:t>
            </a:r>
            <a:r>
              <a:rPr lang="en-US" sz="4400" dirty="0"/>
              <a:t>, M. </a:t>
            </a:r>
            <a:r>
              <a:rPr lang="en-US" sz="4400" i="1" dirty="0"/>
              <a:t>Phi Delta </a:t>
            </a:r>
            <a:r>
              <a:rPr lang="en-US" sz="4400" i="1" dirty="0" err="1"/>
              <a:t>Kappan</a:t>
            </a:r>
            <a:r>
              <a:rPr lang="en-US" sz="4400" i="1" dirty="0"/>
              <a:t> </a:t>
            </a:r>
            <a:r>
              <a:rPr lang="en-US" sz="4400" dirty="0"/>
              <a:t>, 290-294.</a:t>
            </a:r>
          </a:p>
          <a:p>
            <a:pPr marL="68580" indent="0">
              <a:buNone/>
            </a:pPr>
            <a:endParaRPr lang="en-US" dirty="0"/>
          </a:p>
          <a:p>
            <a:endParaRPr lang="en-US" dirty="0"/>
          </a:p>
        </p:txBody>
      </p:sp>
      <p:sp>
        <p:nvSpPr>
          <p:cNvPr id="7" name="Slide Number Placeholder 6"/>
          <p:cNvSpPr>
            <a:spLocks noGrp="1"/>
          </p:cNvSpPr>
          <p:nvPr>
            <p:ph type="sldNum" sz="quarter" idx="12"/>
          </p:nvPr>
        </p:nvSpPr>
        <p:spPr/>
        <p:txBody>
          <a:bodyPr/>
          <a:lstStyle/>
          <a:p>
            <a:fld id="{B824F47E-0585-408E-84DE-9A6C07AE1F54}" type="slidenum">
              <a:rPr lang="en-US" smtClean="0"/>
              <a:t>24</a:t>
            </a:fld>
            <a:endParaRPr lang="en-US" dirty="0"/>
          </a:p>
        </p:txBody>
      </p:sp>
    </p:spTree>
    <p:extLst>
      <p:ext uri="{BB962C8B-B14F-4D97-AF65-F5344CB8AC3E}">
        <p14:creationId xmlns:p14="http://schemas.microsoft.com/office/powerpoint/2010/main" val="3985770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Autofit/>
          </a:bodyPr>
          <a:lstStyle/>
          <a:p>
            <a:pPr algn="ctr"/>
            <a:r>
              <a:rPr lang="en-US" sz="2800" dirty="0" smtClean="0">
                <a:solidFill>
                  <a:schemeClr val="accent5">
                    <a:lumMod val="75000"/>
                  </a:schemeClr>
                </a:solidFill>
              </a:rPr>
              <a:t>Urban Poverty: Exposure and Effects</a:t>
            </a:r>
            <a:endParaRPr lang="en-US" sz="2800" dirty="0">
              <a:solidFill>
                <a:schemeClr val="accent5">
                  <a:lumMod val="75000"/>
                </a:schemeClr>
              </a:solidFill>
            </a:endParaRPr>
          </a:p>
        </p:txBody>
      </p:sp>
      <p:sp>
        <p:nvSpPr>
          <p:cNvPr id="7" name="Text Placeholder 6"/>
          <p:cNvSpPr>
            <a:spLocks noGrp="1"/>
          </p:cNvSpPr>
          <p:nvPr>
            <p:ph type="body" idx="1"/>
          </p:nvPr>
        </p:nvSpPr>
        <p:spPr>
          <a:xfrm>
            <a:off x="1371600" y="2057400"/>
            <a:ext cx="3057148" cy="639762"/>
          </a:xfrm>
        </p:spPr>
        <p:txBody>
          <a:bodyPr>
            <a:normAutofit fontScale="92500" lnSpcReduction="20000"/>
          </a:bodyPr>
          <a:lstStyle/>
          <a:p>
            <a:r>
              <a:rPr lang="en-US" dirty="0" smtClean="0"/>
              <a:t>Urban Poverty -  Exposure</a:t>
            </a:r>
            <a:endParaRPr lang="en-US" dirty="0"/>
          </a:p>
        </p:txBody>
      </p:sp>
      <p:sp>
        <p:nvSpPr>
          <p:cNvPr id="8" name="Content Placeholder 7"/>
          <p:cNvSpPr>
            <a:spLocks noGrp="1"/>
          </p:cNvSpPr>
          <p:nvPr>
            <p:ph sz="half" idx="2"/>
          </p:nvPr>
        </p:nvSpPr>
        <p:spPr>
          <a:xfrm>
            <a:off x="685800" y="2743200"/>
            <a:ext cx="3775777" cy="3197506"/>
          </a:xfrm>
        </p:spPr>
        <p:txBody>
          <a:bodyPr>
            <a:normAutofit/>
          </a:bodyPr>
          <a:lstStyle/>
          <a:p>
            <a:pPr lvl="1">
              <a:lnSpc>
                <a:spcPct val="120000"/>
              </a:lnSpc>
            </a:pPr>
            <a:r>
              <a:rPr lang="en-US" dirty="0" smtClean="0">
                <a:solidFill>
                  <a:schemeClr val="accent2"/>
                </a:solidFill>
              </a:rPr>
              <a:t>Trauma/Chronic </a:t>
            </a:r>
            <a:r>
              <a:rPr lang="en-US" dirty="0">
                <a:solidFill>
                  <a:schemeClr val="accent2"/>
                </a:solidFill>
              </a:rPr>
              <a:t>stress </a:t>
            </a:r>
            <a:r>
              <a:rPr lang="en-US" dirty="0" smtClean="0">
                <a:solidFill>
                  <a:schemeClr val="accent2"/>
                </a:solidFill>
              </a:rPr>
              <a:t> </a:t>
            </a:r>
            <a:endParaRPr lang="en-US" dirty="0">
              <a:solidFill>
                <a:schemeClr val="accent2"/>
              </a:solidFill>
            </a:endParaRPr>
          </a:p>
          <a:p>
            <a:pPr lvl="1">
              <a:lnSpc>
                <a:spcPct val="120000"/>
              </a:lnSpc>
            </a:pPr>
            <a:r>
              <a:rPr lang="en-US" dirty="0" smtClean="0">
                <a:solidFill>
                  <a:schemeClr val="accent2"/>
                </a:solidFill>
              </a:rPr>
              <a:t>Violence</a:t>
            </a:r>
            <a:r>
              <a:rPr lang="en-US" dirty="0">
                <a:solidFill>
                  <a:schemeClr val="accent2"/>
                </a:solidFill>
              </a:rPr>
              <a:t>, neglect, </a:t>
            </a:r>
            <a:r>
              <a:rPr lang="en-US" dirty="0" smtClean="0">
                <a:solidFill>
                  <a:schemeClr val="accent2"/>
                </a:solidFill>
              </a:rPr>
              <a:t>abuse, drug addiction</a:t>
            </a:r>
            <a:endParaRPr lang="en-US" dirty="0">
              <a:solidFill>
                <a:schemeClr val="accent2"/>
              </a:solidFill>
            </a:endParaRPr>
          </a:p>
          <a:p>
            <a:pPr lvl="1">
              <a:lnSpc>
                <a:spcPct val="120000"/>
              </a:lnSpc>
            </a:pPr>
            <a:r>
              <a:rPr lang="en-US" dirty="0" smtClean="0">
                <a:solidFill>
                  <a:schemeClr val="accent2"/>
                </a:solidFill>
              </a:rPr>
              <a:t>Lead </a:t>
            </a:r>
            <a:r>
              <a:rPr lang="en-US" dirty="0">
                <a:solidFill>
                  <a:schemeClr val="accent2"/>
                </a:solidFill>
              </a:rPr>
              <a:t>paint, </a:t>
            </a:r>
            <a:r>
              <a:rPr lang="en-US" dirty="0" smtClean="0">
                <a:solidFill>
                  <a:schemeClr val="accent2"/>
                </a:solidFill>
              </a:rPr>
              <a:t>other </a:t>
            </a:r>
            <a:r>
              <a:rPr lang="en-US" dirty="0">
                <a:solidFill>
                  <a:schemeClr val="accent2"/>
                </a:solidFill>
              </a:rPr>
              <a:t>toxins</a:t>
            </a:r>
          </a:p>
          <a:p>
            <a:pPr lvl="1">
              <a:lnSpc>
                <a:spcPct val="120000"/>
              </a:lnSpc>
            </a:pPr>
            <a:r>
              <a:rPr lang="en-US" dirty="0">
                <a:solidFill>
                  <a:schemeClr val="accent2"/>
                </a:solidFill>
              </a:rPr>
              <a:t>Family mobility - homelessness</a:t>
            </a:r>
          </a:p>
          <a:p>
            <a:pPr lvl="1">
              <a:lnSpc>
                <a:spcPct val="120000"/>
              </a:lnSpc>
            </a:pPr>
            <a:r>
              <a:rPr lang="en-US" dirty="0" smtClean="0">
                <a:solidFill>
                  <a:schemeClr val="accent2"/>
                </a:solidFill>
              </a:rPr>
              <a:t>Poor health/nutrition</a:t>
            </a:r>
            <a:endParaRPr lang="en-US" dirty="0">
              <a:solidFill>
                <a:schemeClr val="accent2"/>
              </a:solidFill>
            </a:endParaRPr>
          </a:p>
          <a:p>
            <a:pPr marL="68580" indent="0">
              <a:buNone/>
            </a:pPr>
            <a:endParaRPr lang="en-US" dirty="0"/>
          </a:p>
        </p:txBody>
      </p:sp>
      <p:sp>
        <p:nvSpPr>
          <p:cNvPr id="9" name="Text Placeholder 8"/>
          <p:cNvSpPr>
            <a:spLocks noGrp="1"/>
          </p:cNvSpPr>
          <p:nvPr>
            <p:ph type="body" sz="quarter" idx="3"/>
          </p:nvPr>
        </p:nvSpPr>
        <p:spPr>
          <a:xfrm>
            <a:off x="4953000" y="1905000"/>
            <a:ext cx="3055717" cy="533400"/>
          </a:xfrm>
        </p:spPr>
        <p:txBody>
          <a:bodyPr>
            <a:normAutofit/>
          </a:bodyPr>
          <a:lstStyle/>
          <a:p>
            <a:r>
              <a:rPr lang="en-US" sz="2200" dirty="0" smtClean="0"/>
              <a:t>Effects on Behavior</a:t>
            </a:r>
            <a:endParaRPr lang="en-US" sz="2200" dirty="0"/>
          </a:p>
        </p:txBody>
      </p:sp>
      <p:sp>
        <p:nvSpPr>
          <p:cNvPr id="10" name="Content Placeholder 9"/>
          <p:cNvSpPr>
            <a:spLocks noGrp="1"/>
          </p:cNvSpPr>
          <p:nvPr>
            <p:ph sz="quarter" idx="4"/>
          </p:nvPr>
        </p:nvSpPr>
        <p:spPr>
          <a:xfrm>
            <a:off x="4648200" y="2743200"/>
            <a:ext cx="3419856" cy="2835797"/>
          </a:xfrm>
        </p:spPr>
        <p:txBody>
          <a:bodyPr>
            <a:normAutofit fontScale="92500" lnSpcReduction="10000"/>
          </a:bodyPr>
          <a:lstStyle/>
          <a:p>
            <a:pPr lvl="1">
              <a:lnSpc>
                <a:spcPct val="150000"/>
              </a:lnSpc>
            </a:pPr>
            <a:r>
              <a:rPr lang="en-US" dirty="0">
                <a:solidFill>
                  <a:schemeClr val="accent2"/>
                </a:solidFill>
              </a:rPr>
              <a:t>Attention Deficit</a:t>
            </a:r>
          </a:p>
          <a:p>
            <a:pPr lvl="1">
              <a:lnSpc>
                <a:spcPct val="150000"/>
              </a:lnSpc>
            </a:pPr>
            <a:r>
              <a:rPr lang="en-US" dirty="0">
                <a:solidFill>
                  <a:schemeClr val="accent2"/>
                </a:solidFill>
              </a:rPr>
              <a:t>Impulsivity</a:t>
            </a:r>
          </a:p>
          <a:p>
            <a:pPr lvl="1">
              <a:lnSpc>
                <a:spcPct val="150000"/>
              </a:lnSpc>
            </a:pPr>
            <a:r>
              <a:rPr lang="en-US" dirty="0">
                <a:solidFill>
                  <a:schemeClr val="accent2"/>
                </a:solidFill>
              </a:rPr>
              <a:t>Anxiety</a:t>
            </a:r>
          </a:p>
          <a:p>
            <a:pPr lvl="1">
              <a:lnSpc>
                <a:spcPct val="150000"/>
              </a:lnSpc>
            </a:pPr>
            <a:r>
              <a:rPr lang="en-US" dirty="0">
                <a:solidFill>
                  <a:schemeClr val="accent2"/>
                </a:solidFill>
              </a:rPr>
              <a:t>Depression</a:t>
            </a:r>
          </a:p>
          <a:p>
            <a:pPr lvl="1">
              <a:lnSpc>
                <a:spcPct val="150000"/>
              </a:lnSpc>
            </a:pPr>
            <a:r>
              <a:rPr lang="en-US" dirty="0">
                <a:solidFill>
                  <a:schemeClr val="accent2"/>
                </a:solidFill>
              </a:rPr>
              <a:t>Impulse Control</a:t>
            </a:r>
          </a:p>
          <a:p>
            <a:pPr lvl="1">
              <a:lnSpc>
                <a:spcPct val="150000"/>
              </a:lnSpc>
            </a:pPr>
            <a:r>
              <a:rPr lang="en-US" dirty="0">
                <a:solidFill>
                  <a:schemeClr val="accent2"/>
                </a:solidFill>
              </a:rPr>
              <a:t>Aggression</a:t>
            </a:r>
          </a:p>
          <a:p>
            <a:endParaRPr lang="en-US" dirty="0"/>
          </a:p>
        </p:txBody>
      </p:sp>
      <p:sp>
        <p:nvSpPr>
          <p:cNvPr id="4" name="Slide Number Placeholder 3"/>
          <p:cNvSpPr>
            <a:spLocks noGrp="1"/>
          </p:cNvSpPr>
          <p:nvPr>
            <p:ph type="sldNum" sz="quarter" idx="12"/>
          </p:nvPr>
        </p:nvSpPr>
        <p:spPr/>
        <p:txBody>
          <a:bodyPr/>
          <a:lstStyle/>
          <a:p>
            <a:fld id="{B824F47E-0585-408E-84DE-9A6C07AE1F54}" type="slidenum">
              <a:rPr lang="en-US" smtClean="0"/>
              <a:t>3</a:t>
            </a:fld>
            <a:endParaRPr lang="en-US" dirty="0"/>
          </a:p>
        </p:txBody>
      </p:sp>
    </p:spTree>
    <p:extLst>
      <p:ext uri="{BB962C8B-B14F-4D97-AF65-F5344CB8AC3E}">
        <p14:creationId xmlns:p14="http://schemas.microsoft.com/office/powerpoint/2010/main" val="1259240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ormAutofit/>
          </a:bodyPr>
          <a:lstStyle/>
          <a:p>
            <a:pPr algn="ctr"/>
            <a:r>
              <a:rPr lang="en-US" sz="2800" dirty="0" smtClean="0">
                <a:solidFill>
                  <a:schemeClr val="accent5">
                    <a:lumMod val="75000"/>
                  </a:schemeClr>
                </a:solidFill>
              </a:rPr>
              <a:t>Racial Threat</a:t>
            </a:r>
            <a:endParaRPr lang="en-US" sz="2800" dirty="0">
              <a:solidFill>
                <a:schemeClr val="accent5">
                  <a:lumMod val="75000"/>
                </a:schemeClr>
              </a:solidFill>
            </a:endParaRPr>
          </a:p>
        </p:txBody>
      </p:sp>
      <p:sp>
        <p:nvSpPr>
          <p:cNvPr id="3" name="Text Placeholder 2"/>
          <p:cNvSpPr>
            <a:spLocks noGrp="1"/>
          </p:cNvSpPr>
          <p:nvPr>
            <p:ph type="body" idx="1"/>
          </p:nvPr>
        </p:nvSpPr>
        <p:spPr>
          <a:xfrm>
            <a:off x="1066800" y="1600200"/>
            <a:ext cx="3057148" cy="762000"/>
          </a:xfrm>
        </p:spPr>
        <p:txBody>
          <a:bodyPr>
            <a:normAutofit/>
          </a:bodyPr>
          <a:lstStyle/>
          <a:p>
            <a:r>
              <a:rPr lang="en-US" dirty="0" smtClean="0"/>
              <a:t>What is </a:t>
            </a:r>
            <a:r>
              <a:rPr lang="en-US" dirty="0" smtClean="0"/>
              <a:t>it?</a:t>
            </a:r>
            <a:endParaRPr lang="en-US" dirty="0"/>
          </a:p>
        </p:txBody>
      </p:sp>
      <p:sp>
        <p:nvSpPr>
          <p:cNvPr id="4" name="Content Placeholder 3"/>
          <p:cNvSpPr>
            <a:spLocks noGrp="1"/>
          </p:cNvSpPr>
          <p:nvPr>
            <p:ph sz="half" idx="2"/>
          </p:nvPr>
        </p:nvSpPr>
        <p:spPr>
          <a:xfrm>
            <a:off x="838200" y="2362200"/>
            <a:ext cx="3419856" cy="2819400"/>
          </a:xfrm>
        </p:spPr>
        <p:txBody>
          <a:bodyPr>
            <a:normAutofit/>
          </a:bodyPr>
          <a:lstStyle/>
          <a:p>
            <a:pPr indent="-342900">
              <a:spcAft>
                <a:spcPts val="600"/>
              </a:spcAft>
              <a:buClr>
                <a:srgbClr val="92D050"/>
              </a:buClr>
              <a:defRPr/>
            </a:pPr>
            <a:r>
              <a:rPr lang="en-US" sz="2200" dirty="0" smtClean="0">
                <a:solidFill>
                  <a:schemeClr val="accent2"/>
                </a:solidFill>
              </a:rPr>
              <a:t>Direct correlation between racial composition and discipline utilized</a:t>
            </a:r>
          </a:p>
          <a:p>
            <a:pPr indent="-342900">
              <a:spcAft>
                <a:spcPts val="600"/>
              </a:spcAft>
              <a:buClr>
                <a:srgbClr val="92D050"/>
              </a:buClr>
              <a:defRPr/>
            </a:pPr>
            <a:r>
              <a:rPr lang="en-US" sz="2200" dirty="0" smtClean="0">
                <a:solidFill>
                  <a:schemeClr val="accent2"/>
                </a:solidFill>
              </a:rPr>
              <a:t>Majority </a:t>
            </a:r>
            <a:r>
              <a:rPr lang="en-US" sz="2200" dirty="0" smtClean="0">
                <a:solidFill>
                  <a:schemeClr val="bg1">
                    <a:lumMod val="50000"/>
                  </a:schemeClr>
                </a:solidFill>
              </a:rPr>
              <a:t>Black</a:t>
            </a:r>
            <a:r>
              <a:rPr lang="en-US" sz="2200" dirty="0" smtClean="0">
                <a:solidFill>
                  <a:schemeClr val="accent2"/>
                </a:solidFill>
              </a:rPr>
              <a:t> Schools = Harsh Discipline</a:t>
            </a:r>
          </a:p>
          <a:p>
            <a:pPr indent="-342900">
              <a:spcAft>
                <a:spcPts val="600"/>
              </a:spcAft>
              <a:buClr>
                <a:srgbClr val="92D050"/>
              </a:buClr>
              <a:defRPr/>
            </a:pPr>
            <a:endParaRPr lang="en-US" dirty="0" smtClean="0">
              <a:solidFill>
                <a:schemeClr val="accent2"/>
              </a:solidFill>
            </a:endParaRPr>
          </a:p>
          <a:p>
            <a:pPr marL="0" indent="0">
              <a:spcAft>
                <a:spcPts val="600"/>
              </a:spcAft>
              <a:buClr>
                <a:srgbClr val="92D050"/>
              </a:buClr>
              <a:buNone/>
              <a:defRPr/>
            </a:pPr>
            <a:endParaRPr lang="en-US" dirty="0">
              <a:solidFill>
                <a:schemeClr val="accent2"/>
              </a:solidFill>
            </a:endParaRPr>
          </a:p>
        </p:txBody>
      </p:sp>
      <p:sp>
        <p:nvSpPr>
          <p:cNvPr id="5" name="Text Placeholder 4"/>
          <p:cNvSpPr>
            <a:spLocks noGrp="1"/>
          </p:cNvSpPr>
          <p:nvPr>
            <p:ph type="body" sz="quarter" idx="3"/>
          </p:nvPr>
        </p:nvSpPr>
        <p:spPr>
          <a:xfrm>
            <a:off x="4648200" y="1676400"/>
            <a:ext cx="3352800" cy="639762"/>
          </a:xfrm>
        </p:spPr>
        <p:txBody>
          <a:bodyPr>
            <a:normAutofit fontScale="92500"/>
          </a:bodyPr>
          <a:lstStyle/>
          <a:p>
            <a:r>
              <a:rPr lang="en-US" dirty="0" smtClean="0"/>
              <a:t>What does if look like?</a:t>
            </a:r>
            <a:endParaRPr lang="en-US" dirty="0"/>
          </a:p>
        </p:txBody>
      </p:sp>
      <p:sp>
        <p:nvSpPr>
          <p:cNvPr id="6" name="Content Placeholder 5"/>
          <p:cNvSpPr>
            <a:spLocks noGrp="1"/>
          </p:cNvSpPr>
          <p:nvPr>
            <p:ph sz="quarter" idx="4"/>
          </p:nvPr>
        </p:nvSpPr>
        <p:spPr>
          <a:xfrm>
            <a:off x="4572000" y="2362200"/>
            <a:ext cx="3419856" cy="2743200"/>
          </a:xfrm>
        </p:spPr>
        <p:txBody>
          <a:bodyPr>
            <a:normAutofit/>
          </a:bodyPr>
          <a:lstStyle/>
          <a:p>
            <a:r>
              <a:rPr lang="en-US" dirty="0" smtClean="0"/>
              <a:t>Armed Police</a:t>
            </a:r>
          </a:p>
          <a:p>
            <a:r>
              <a:rPr lang="en-US" dirty="0" smtClean="0"/>
              <a:t>Metal Detectors</a:t>
            </a:r>
          </a:p>
          <a:p>
            <a:r>
              <a:rPr lang="en-US" dirty="0" smtClean="0"/>
              <a:t>Zero tolerance</a:t>
            </a:r>
          </a:p>
          <a:p>
            <a:r>
              <a:rPr lang="en-US" dirty="0" smtClean="0"/>
              <a:t>Expulsion</a:t>
            </a:r>
          </a:p>
          <a:p>
            <a:r>
              <a:rPr lang="en-US" dirty="0" smtClean="0"/>
              <a:t>Suspension </a:t>
            </a:r>
          </a:p>
          <a:p>
            <a:r>
              <a:rPr lang="en-US" dirty="0" smtClean="0"/>
              <a:t>Detention</a:t>
            </a:r>
          </a:p>
          <a:p>
            <a:pPr marL="68580" indent="0">
              <a:buNone/>
            </a:pPr>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B824F47E-0585-408E-84DE-9A6C07AE1F54}" type="slidenum">
              <a:rPr lang="en-US" smtClean="0"/>
              <a:t>4</a:t>
            </a:fld>
            <a:endParaRPr lang="en-US" dirty="0"/>
          </a:p>
        </p:txBody>
      </p:sp>
      <p:sp>
        <p:nvSpPr>
          <p:cNvPr id="9" name="Rectangle 8"/>
          <p:cNvSpPr/>
          <p:nvPr/>
        </p:nvSpPr>
        <p:spPr>
          <a:xfrm>
            <a:off x="609600" y="5262265"/>
            <a:ext cx="7924800" cy="923330"/>
          </a:xfrm>
          <a:prstGeom prst="rect">
            <a:avLst/>
          </a:prstGeom>
        </p:spPr>
        <p:txBody>
          <a:bodyPr wrap="square">
            <a:spAutoFit/>
          </a:bodyPr>
          <a:lstStyle/>
          <a:p>
            <a:r>
              <a:rPr lang="en-US" dirty="0">
                <a:solidFill>
                  <a:schemeClr val="tx1">
                    <a:lumMod val="65000"/>
                    <a:lumOff val="35000"/>
                  </a:schemeClr>
                </a:solidFill>
              </a:rPr>
              <a:t>Explanation for intensified punitive and social control when there is a </a:t>
            </a:r>
            <a:r>
              <a:rPr lang="en-US" dirty="0" smtClean="0">
                <a:solidFill>
                  <a:schemeClr val="tx1">
                    <a:lumMod val="65000"/>
                    <a:lumOff val="35000"/>
                  </a:schemeClr>
                </a:solidFill>
              </a:rPr>
              <a:t>concentration of </a:t>
            </a:r>
            <a:r>
              <a:rPr lang="en-US" dirty="0">
                <a:solidFill>
                  <a:schemeClr val="tx1">
                    <a:lumMod val="65000"/>
                    <a:lumOff val="35000"/>
                  </a:schemeClr>
                </a:solidFill>
              </a:rPr>
              <a:t>African </a:t>
            </a:r>
            <a:r>
              <a:rPr lang="en-US" dirty="0" smtClean="0">
                <a:solidFill>
                  <a:schemeClr val="tx1">
                    <a:lumMod val="65000"/>
                    <a:lumOff val="35000"/>
                  </a:schemeClr>
                </a:solidFill>
              </a:rPr>
              <a:t>Americans. Based on perceived social, economic, </a:t>
            </a:r>
            <a:r>
              <a:rPr lang="en-US" dirty="0">
                <a:solidFill>
                  <a:schemeClr val="tx1">
                    <a:lumMod val="65000"/>
                    <a:lumOff val="35000"/>
                  </a:schemeClr>
                </a:solidFill>
              </a:rPr>
              <a:t>criminal </a:t>
            </a:r>
            <a:r>
              <a:rPr lang="en-US" dirty="0" smtClean="0">
                <a:solidFill>
                  <a:schemeClr val="tx1">
                    <a:lumMod val="65000"/>
                    <a:lumOff val="35000"/>
                  </a:schemeClr>
                </a:solidFill>
              </a:rPr>
              <a:t>or other threat</a:t>
            </a:r>
            <a:r>
              <a:rPr lang="en-US" dirty="0">
                <a:solidFill>
                  <a:schemeClr val="tx1">
                    <a:lumMod val="65000"/>
                    <a:lumOff val="35000"/>
                  </a:schemeClr>
                </a:solidFill>
              </a:rPr>
              <a:t>. </a:t>
            </a:r>
            <a:r>
              <a:rPr lang="en-US" dirty="0" smtClean="0">
                <a:solidFill>
                  <a:schemeClr val="tx1">
                    <a:lumMod val="65000"/>
                    <a:lumOff val="35000"/>
                  </a:schemeClr>
                </a:solidFill>
              </a:rPr>
              <a:t> </a:t>
            </a:r>
            <a:r>
              <a:rPr lang="en-US" sz="1400" i="1" dirty="0" smtClean="0">
                <a:solidFill>
                  <a:schemeClr val="tx1">
                    <a:lumMod val="65000"/>
                    <a:lumOff val="35000"/>
                  </a:schemeClr>
                </a:solidFill>
                <a:latin typeface="Times New Roman" panose="02020603050405020304" pitchFamily="18" charset="0"/>
                <a:cs typeface="Times New Roman" panose="02020603050405020304" pitchFamily="18" charset="0"/>
              </a:rPr>
              <a:t>Payne and Welch</a:t>
            </a:r>
            <a:endParaRPr lang="en-US" sz="1400" i="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322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914400"/>
          </a:xfrm>
        </p:spPr>
        <p:txBody>
          <a:bodyPr>
            <a:normAutofit fontScale="90000"/>
          </a:bodyPr>
          <a:lstStyle/>
          <a:p>
            <a:pPr algn="ctr"/>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sz="3100" b="1" dirty="0" smtClean="0">
                <a:solidFill>
                  <a:schemeClr val="accent5">
                    <a:lumMod val="75000"/>
                  </a:schemeClr>
                </a:solidFill>
              </a:rPr>
              <a:t/>
            </a:r>
            <a:br>
              <a:rPr lang="en-US" sz="3100" b="1" dirty="0" smtClean="0">
                <a:solidFill>
                  <a:schemeClr val="accent5">
                    <a:lumMod val="75000"/>
                  </a:schemeClr>
                </a:solidFill>
              </a:rPr>
            </a:br>
            <a:r>
              <a:rPr lang="en-US" sz="3100" dirty="0" smtClean="0">
                <a:solidFill>
                  <a:schemeClr val="accent5">
                    <a:lumMod val="75000"/>
                  </a:schemeClr>
                </a:solidFill>
              </a:rPr>
              <a:t>School Discipline Reform</a:t>
            </a:r>
            <a:endParaRPr lang="en-US" sz="3100" dirty="0">
              <a:solidFill>
                <a:schemeClr val="accent5">
                  <a:lumMod val="75000"/>
                </a:schemeClr>
              </a:solidFill>
            </a:endParaRPr>
          </a:p>
        </p:txBody>
      </p:sp>
      <p:sp>
        <p:nvSpPr>
          <p:cNvPr id="6" name="Text Placeholder 5"/>
          <p:cNvSpPr>
            <a:spLocks noGrp="1"/>
          </p:cNvSpPr>
          <p:nvPr>
            <p:ph type="body" idx="1"/>
          </p:nvPr>
        </p:nvSpPr>
        <p:spPr>
          <a:xfrm>
            <a:off x="1143000" y="2209800"/>
            <a:ext cx="3326259" cy="639762"/>
          </a:xfrm>
        </p:spPr>
        <p:txBody>
          <a:bodyPr>
            <a:normAutofit fontScale="92500" lnSpcReduction="20000"/>
          </a:bodyPr>
          <a:lstStyle/>
          <a:p>
            <a:r>
              <a:rPr lang="en-US" dirty="0" smtClean="0"/>
              <a:t>Progressive Policies Issued</a:t>
            </a:r>
            <a:endParaRPr lang="en-US" dirty="0"/>
          </a:p>
        </p:txBody>
      </p:sp>
      <p:sp>
        <p:nvSpPr>
          <p:cNvPr id="3" name="Content Placeholder 2"/>
          <p:cNvSpPr>
            <a:spLocks noGrp="1"/>
          </p:cNvSpPr>
          <p:nvPr>
            <p:ph sz="half" idx="2"/>
          </p:nvPr>
        </p:nvSpPr>
        <p:spPr/>
        <p:txBody>
          <a:bodyPr>
            <a:normAutofit fontScale="92500"/>
          </a:bodyPr>
          <a:lstStyle/>
          <a:p>
            <a:r>
              <a:rPr lang="en-US" dirty="0" smtClean="0"/>
              <a:t>Baltimore City Code of Conduct</a:t>
            </a:r>
          </a:p>
          <a:p>
            <a:r>
              <a:rPr lang="en-US" dirty="0" smtClean="0"/>
              <a:t>Maryland State Discipline Policy</a:t>
            </a:r>
          </a:p>
          <a:p>
            <a:r>
              <a:rPr lang="en-US" dirty="0" smtClean="0"/>
              <a:t>US DOE and DOJ Discipline and School Climate Guidelines</a:t>
            </a:r>
            <a:endParaRPr lang="en-US" dirty="0"/>
          </a:p>
        </p:txBody>
      </p:sp>
      <p:sp>
        <p:nvSpPr>
          <p:cNvPr id="7" name="Text Placeholder 6"/>
          <p:cNvSpPr>
            <a:spLocks noGrp="1"/>
          </p:cNvSpPr>
          <p:nvPr>
            <p:ph type="body" sz="quarter" idx="3"/>
          </p:nvPr>
        </p:nvSpPr>
        <p:spPr>
          <a:xfrm>
            <a:off x="4648200" y="2209800"/>
            <a:ext cx="3419354" cy="639762"/>
          </a:xfrm>
        </p:spPr>
        <p:txBody>
          <a:bodyPr>
            <a:normAutofit fontScale="92500" lnSpcReduction="20000"/>
          </a:bodyPr>
          <a:lstStyle/>
          <a:p>
            <a:r>
              <a:rPr lang="en-US" dirty="0" smtClean="0"/>
              <a:t>Overly Broad/Harsh Sanctions Removed</a:t>
            </a:r>
            <a:endParaRPr lang="en-US" dirty="0"/>
          </a:p>
        </p:txBody>
      </p:sp>
      <p:sp>
        <p:nvSpPr>
          <p:cNvPr id="8" name="Content Placeholder 7"/>
          <p:cNvSpPr>
            <a:spLocks noGrp="1"/>
          </p:cNvSpPr>
          <p:nvPr>
            <p:ph sz="quarter" idx="4"/>
          </p:nvPr>
        </p:nvSpPr>
        <p:spPr>
          <a:xfrm>
            <a:off x="4495800" y="2974694"/>
            <a:ext cx="3810000" cy="2968906"/>
          </a:xfrm>
        </p:spPr>
        <p:txBody>
          <a:bodyPr>
            <a:normAutofit fontScale="92500" lnSpcReduction="10000"/>
          </a:bodyPr>
          <a:lstStyle/>
          <a:p>
            <a:r>
              <a:rPr lang="en-US" dirty="0" smtClean="0"/>
              <a:t>Reduction </a:t>
            </a:r>
            <a:r>
              <a:rPr lang="en-US" dirty="0" smtClean="0"/>
              <a:t>of </a:t>
            </a:r>
            <a:r>
              <a:rPr lang="en-US" dirty="0" smtClean="0"/>
              <a:t>“zero tolerance” </a:t>
            </a:r>
            <a:endParaRPr lang="en-US" dirty="0" smtClean="0"/>
          </a:p>
          <a:p>
            <a:r>
              <a:rPr lang="en-US" dirty="0" smtClean="0"/>
              <a:t>Maximum suspension “sentences” reduced</a:t>
            </a:r>
          </a:p>
          <a:p>
            <a:r>
              <a:rPr lang="en-US" dirty="0" smtClean="0"/>
              <a:t>School Climate highlighted</a:t>
            </a:r>
          </a:p>
          <a:p>
            <a:r>
              <a:rPr lang="en-US" dirty="0" smtClean="0"/>
              <a:t>Alternatives to suspension encouraged</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824F47E-0585-408E-84DE-9A6C07AE1F54}" type="slidenum">
              <a:rPr lang="en-US" smtClean="0"/>
              <a:t>5</a:t>
            </a:fld>
            <a:endParaRPr lang="en-US" dirty="0"/>
          </a:p>
        </p:txBody>
      </p:sp>
    </p:spTree>
    <p:extLst>
      <p:ext uri="{BB962C8B-B14F-4D97-AF65-F5344CB8AC3E}">
        <p14:creationId xmlns:p14="http://schemas.microsoft.com/office/powerpoint/2010/main" val="1277969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554736" y="838200"/>
            <a:ext cx="7974489" cy="533400"/>
          </a:xfrm>
        </p:spPr>
        <p:txBody>
          <a:bodyPr>
            <a:noAutofit/>
          </a:bodyPr>
          <a:lstStyle/>
          <a:p>
            <a:pPr algn="ctr"/>
            <a:r>
              <a:rPr lang="en-US" sz="2800" b="0" dirty="0" smtClean="0">
                <a:solidFill>
                  <a:schemeClr val="accent5">
                    <a:lumMod val="75000"/>
                  </a:schemeClr>
                </a:solidFill>
              </a:rPr>
              <a:t>Implementing Policy - School Climate </a:t>
            </a:r>
          </a:p>
        </p:txBody>
      </p:sp>
      <p:sp>
        <p:nvSpPr>
          <p:cNvPr id="3" name="Content Placeholder 2"/>
          <p:cNvSpPr>
            <a:spLocks noGrp="1"/>
          </p:cNvSpPr>
          <p:nvPr>
            <p:ph sz="half" idx="2"/>
          </p:nvPr>
        </p:nvSpPr>
        <p:spPr>
          <a:xfrm>
            <a:off x="554736" y="1548451"/>
            <a:ext cx="3583776" cy="4267200"/>
          </a:xfrm>
        </p:spPr>
        <p:txBody>
          <a:bodyPr>
            <a:normAutofit/>
          </a:bodyPr>
          <a:lstStyle/>
          <a:p>
            <a:pPr marL="0" indent="0">
              <a:buNone/>
            </a:pPr>
            <a:endParaRPr lang="en-US" sz="2000" dirty="0" smtClean="0"/>
          </a:p>
          <a:p>
            <a:pPr marL="68580" indent="0">
              <a:buNone/>
            </a:pPr>
            <a:r>
              <a:rPr lang="en-US" sz="2000" b="1" dirty="0">
                <a:solidFill>
                  <a:schemeClr val="accent2"/>
                </a:solidFill>
              </a:rPr>
              <a:t> </a:t>
            </a:r>
            <a:r>
              <a:rPr lang="en-US" sz="2000" b="1" dirty="0" smtClean="0">
                <a:solidFill>
                  <a:schemeClr val="accent2"/>
                </a:solidFill>
              </a:rPr>
              <a:t>   Proven Benefits:</a:t>
            </a:r>
            <a:endParaRPr lang="en-US" sz="2000" b="1" dirty="0">
              <a:solidFill>
                <a:schemeClr val="accent2"/>
              </a:solidFill>
            </a:endParaRPr>
          </a:p>
          <a:p>
            <a:pPr lvl="1"/>
            <a:r>
              <a:rPr lang="en-US" dirty="0" smtClean="0">
                <a:solidFill>
                  <a:schemeClr val="accent2"/>
                </a:solidFill>
              </a:rPr>
              <a:t>Student </a:t>
            </a:r>
            <a:r>
              <a:rPr lang="en-US" dirty="0">
                <a:solidFill>
                  <a:schemeClr val="accent2"/>
                </a:solidFill>
              </a:rPr>
              <a:t>Achievement</a:t>
            </a:r>
          </a:p>
          <a:p>
            <a:pPr lvl="1"/>
            <a:r>
              <a:rPr lang="en-US" dirty="0">
                <a:solidFill>
                  <a:schemeClr val="accent2"/>
                </a:solidFill>
              </a:rPr>
              <a:t>Graduation</a:t>
            </a:r>
          </a:p>
          <a:p>
            <a:pPr lvl="1"/>
            <a:r>
              <a:rPr lang="en-US" dirty="0">
                <a:solidFill>
                  <a:schemeClr val="accent2"/>
                </a:solidFill>
              </a:rPr>
              <a:t>Suspension Reduction</a:t>
            </a:r>
          </a:p>
          <a:p>
            <a:pPr lvl="1"/>
            <a:r>
              <a:rPr lang="en-US" dirty="0">
                <a:solidFill>
                  <a:schemeClr val="accent2"/>
                </a:solidFill>
              </a:rPr>
              <a:t>Increased Attendance</a:t>
            </a:r>
          </a:p>
          <a:p>
            <a:pPr lvl="1"/>
            <a:r>
              <a:rPr lang="en-US" dirty="0">
                <a:solidFill>
                  <a:schemeClr val="accent2"/>
                </a:solidFill>
              </a:rPr>
              <a:t>Overall sense of belonging and wellbeing </a:t>
            </a:r>
          </a:p>
        </p:txBody>
      </p:sp>
      <p:graphicFrame>
        <p:nvGraphicFramePr>
          <p:cNvPr id="5" name="Content Placeholder 6"/>
          <p:cNvGraphicFramePr>
            <a:graphicFrameLocks/>
          </p:cNvGraphicFramePr>
          <p:nvPr>
            <p:extLst>
              <p:ext uri="{D42A27DB-BD31-4B8C-83A1-F6EECF244321}">
                <p14:modId xmlns:p14="http://schemas.microsoft.com/office/powerpoint/2010/main" val="3096154239"/>
              </p:ext>
            </p:extLst>
          </p:nvPr>
        </p:nvGraphicFramePr>
        <p:xfrm>
          <a:off x="4191000" y="1828800"/>
          <a:ext cx="4495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806440"/>
            <a:ext cx="1109472" cy="1051560"/>
          </a:xfrm>
          <a:prstGeom prst="rect">
            <a:avLst/>
          </a:prstGeom>
        </p:spPr>
      </p:pic>
      <p:sp>
        <p:nvSpPr>
          <p:cNvPr id="2" name="Slide Number Placeholder 1"/>
          <p:cNvSpPr>
            <a:spLocks noGrp="1"/>
          </p:cNvSpPr>
          <p:nvPr>
            <p:ph type="sldNum" sz="quarter" idx="12"/>
          </p:nvPr>
        </p:nvSpPr>
        <p:spPr/>
        <p:txBody>
          <a:bodyPr/>
          <a:lstStyle/>
          <a:p>
            <a:pPr algn="ctr"/>
            <a:fld id="{B824F47E-0585-408E-84DE-9A6C07AE1F54}" type="slidenum">
              <a:rPr lang="en-US" smtClean="0"/>
              <a:pPr algn="ctr"/>
              <a:t>6</a:t>
            </a:fld>
            <a:endParaRPr lang="en-US" dirty="0"/>
          </a:p>
        </p:txBody>
      </p:sp>
    </p:spTree>
    <p:extLst>
      <p:ext uri="{BB962C8B-B14F-4D97-AF65-F5344CB8AC3E}">
        <p14:creationId xmlns:p14="http://schemas.microsoft.com/office/powerpoint/2010/main" val="2633728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6440"/>
            <a:ext cx="1109472" cy="1051560"/>
          </a:xfrm>
          <a:prstGeom prst="rect">
            <a:avLst/>
          </a:prstGeom>
        </p:spPr>
      </p:pic>
      <p:pic>
        <p:nvPicPr>
          <p:cNvPr id="4" name="Picture Placeholder 3"/>
          <p:cNvPicPr>
            <a:picLocks noGrp="1" noChangeAspect="1"/>
          </p:cNvPicPr>
          <p:nvPr>
            <p:ph idx="1"/>
          </p:nvPr>
        </p:nvPicPr>
        <p:blipFill>
          <a:blip r:embed="rId3" cstate="print"/>
          <a:stretch>
            <a:fillRect/>
          </a:stretch>
        </p:blipFill>
        <p:spPr>
          <a:xfrm>
            <a:off x="381001" y="1752103"/>
            <a:ext cx="4343400" cy="3200897"/>
          </a:xfrm>
          <a:prstGeom prst="rect">
            <a:avLst/>
          </a:prstGeom>
        </p:spPr>
      </p:pic>
      <p:sp>
        <p:nvSpPr>
          <p:cNvPr id="5" name="Content Placeholder 7"/>
          <p:cNvSpPr>
            <a:spLocks noGrp="1"/>
          </p:cNvSpPr>
          <p:nvPr>
            <p:ph type="title"/>
          </p:nvPr>
        </p:nvSpPr>
        <p:spPr>
          <a:xfrm>
            <a:off x="381000" y="533400"/>
            <a:ext cx="4572000" cy="685800"/>
          </a:xfrm>
        </p:spPr>
        <p:txBody>
          <a:bodyPr>
            <a:normAutofit/>
          </a:bodyPr>
          <a:lstStyle/>
          <a:p>
            <a:pPr algn="ctr"/>
            <a:r>
              <a:rPr lang="en-US" sz="2800" dirty="0" smtClean="0">
                <a:solidFill>
                  <a:schemeClr val="accent2"/>
                </a:solidFill>
              </a:rPr>
              <a:t>Leadership</a:t>
            </a:r>
            <a:endParaRPr lang="en-US" sz="2800" dirty="0">
              <a:solidFill>
                <a:schemeClr val="accent2"/>
              </a:solidFill>
            </a:endParaRPr>
          </a:p>
        </p:txBody>
      </p:sp>
      <p:sp>
        <p:nvSpPr>
          <p:cNvPr id="6" name="Text Placeholder 5"/>
          <p:cNvSpPr>
            <a:spLocks noGrp="1"/>
          </p:cNvSpPr>
          <p:nvPr>
            <p:ph type="body" sz="half" idx="2"/>
          </p:nvPr>
        </p:nvSpPr>
        <p:spPr>
          <a:xfrm>
            <a:off x="4800600" y="2209800"/>
            <a:ext cx="3657600" cy="3429000"/>
          </a:xfrm>
        </p:spPr>
        <p:txBody>
          <a:bodyPr>
            <a:normAutofit/>
          </a:bodyPr>
          <a:lstStyle/>
          <a:p>
            <a:pPr marL="457200" indent="-457200">
              <a:spcBef>
                <a:spcPts val="0"/>
              </a:spcBef>
              <a:spcAft>
                <a:spcPts val="1200"/>
              </a:spcAft>
              <a:buFont typeface="Wingdings" pitchFamily="2" charset="2"/>
              <a:buChar char="q"/>
            </a:pPr>
            <a:r>
              <a:rPr lang="en-US" sz="1800" dirty="0" smtClean="0">
                <a:solidFill>
                  <a:schemeClr val="accent2"/>
                </a:solidFill>
              </a:rPr>
              <a:t>Vision which includes </a:t>
            </a:r>
            <a:r>
              <a:rPr lang="en-US" sz="2000" i="1" dirty="0" smtClean="0">
                <a:solidFill>
                  <a:schemeClr val="accent2"/>
                </a:solidFill>
                <a:latin typeface="Times New Roman" panose="02020603050405020304" pitchFamily="18" charset="0"/>
                <a:cs typeface="Times New Roman" panose="02020603050405020304" pitchFamily="18" charset="0"/>
              </a:rPr>
              <a:t>happiness</a:t>
            </a:r>
            <a:r>
              <a:rPr lang="en-US" sz="1800" dirty="0" smtClean="0">
                <a:solidFill>
                  <a:schemeClr val="accent2"/>
                </a:solidFill>
              </a:rPr>
              <a:t> and success</a:t>
            </a:r>
          </a:p>
          <a:p>
            <a:pPr marL="457200" indent="-457200">
              <a:spcBef>
                <a:spcPts val="0"/>
              </a:spcBef>
              <a:spcAft>
                <a:spcPts val="1200"/>
              </a:spcAft>
              <a:buFont typeface="Wingdings" pitchFamily="2" charset="2"/>
              <a:buChar char="q"/>
            </a:pPr>
            <a:r>
              <a:rPr lang="en-US" sz="1800" dirty="0" smtClean="0">
                <a:solidFill>
                  <a:schemeClr val="accent2"/>
                </a:solidFill>
              </a:rPr>
              <a:t>Modeling the behavior expected </a:t>
            </a:r>
          </a:p>
          <a:p>
            <a:pPr marL="457200" indent="-457200">
              <a:spcBef>
                <a:spcPts val="0"/>
              </a:spcBef>
              <a:spcAft>
                <a:spcPts val="1200"/>
              </a:spcAft>
              <a:buFont typeface="Wingdings" pitchFamily="2" charset="2"/>
              <a:buChar char="q"/>
            </a:pPr>
            <a:r>
              <a:rPr lang="en-US" sz="1800" dirty="0" smtClean="0">
                <a:solidFill>
                  <a:schemeClr val="accent2"/>
                </a:solidFill>
              </a:rPr>
              <a:t>Constant messaging</a:t>
            </a:r>
          </a:p>
          <a:p>
            <a:pPr marL="457200" indent="-457200">
              <a:buFont typeface="Wingdings" pitchFamily="2" charset="2"/>
              <a:buChar char="q"/>
            </a:pPr>
            <a:endParaRPr lang="en-US" sz="1800" dirty="0"/>
          </a:p>
        </p:txBody>
      </p:sp>
      <p:sp>
        <p:nvSpPr>
          <p:cNvPr id="3" name="Slide Number Placeholder 2"/>
          <p:cNvSpPr>
            <a:spLocks noGrp="1"/>
          </p:cNvSpPr>
          <p:nvPr>
            <p:ph type="sldNum" sz="quarter" idx="12"/>
          </p:nvPr>
        </p:nvSpPr>
        <p:spPr/>
        <p:txBody>
          <a:bodyPr/>
          <a:lstStyle/>
          <a:p>
            <a:pPr algn="ctr"/>
            <a:fld id="{B824F47E-0585-408E-84DE-9A6C07AE1F54}" type="slidenum">
              <a:rPr lang="en-US" smtClean="0"/>
              <a:pPr algn="ctr"/>
              <a:t>7</a:t>
            </a:fld>
            <a:endParaRPr lang="en-US" dirty="0"/>
          </a:p>
        </p:txBody>
      </p:sp>
    </p:spTree>
    <p:extLst>
      <p:ext uri="{BB962C8B-B14F-4D97-AF65-F5344CB8AC3E}">
        <p14:creationId xmlns:p14="http://schemas.microsoft.com/office/powerpoint/2010/main" val="948737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descr="GreaterDC2TfA.jpg"/>
          <p:cNvPicPr>
            <a:picLocks noGrp="1" noChangeAspect="1"/>
          </p:cNvPicPr>
          <p:nvPr>
            <p:ph idx="1"/>
          </p:nvPr>
        </p:nvPicPr>
        <p:blipFill>
          <a:blip r:embed="rId2" cstate="print"/>
          <a:srcRect/>
          <a:stretch>
            <a:fillRect/>
          </a:stretch>
        </p:blipFill>
        <p:spPr>
          <a:xfrm>
            <a:off x="1066800" y="3027715"/>
            <a:ext cx="2514600" cy="1658389"/>
          </a:xfrm>
        </p:spPr>
      </p:pic>
      <p:sp>
        <p:nvSpPr>
          <p:cNvPr id="2" name="Title 1"/>
          <p:cNvSpPr>
            <a:spLocks noGrp="1"/>
          </p:cNvSpPr>
          <p:nvPr>
            <p:ph type="title"/>
          </p:nvPr>
        </p:nvSpPr>
        <p:spPr>
          <a:xfrm>
            <a:off x="990600" y="609601"/>
            <a:ext cx="7200900" cy="689988"/>
          </a:xfrm>
          <a:solidFill>
            <a:schemeClr val="bg1"/>
          </a:solidFill>
        </p:spPr>
        <p:txBody>
          <a:bodyPr>
            <a:noAutofit/>
          </a:bodyPr>
          <a:lstStyle/>
          <a:p>
            <a:pPr algn="ctr"/>
            <a:r>
              <a:rPr lang="en-US" sz="2800" dirty="0" smtClean="0">
                <a:solidFill>
                  <a:schemeClr val="accent2"/>
                </a:solidFill>
              </a:rPr>
              <a:t>Positive Relationships</a:t>
            </a:r>
            <a:endParaRPr lang="en-US" sz="2800" dirty="0">
              <a:solidFill>
                <a:schemeClr val="accent2"/>
              </a:solidFill>
            </a:endParaRPr>
          </a:p>
        </p:txBody>
      </p:sp>
      <p:sp>
        <p:nvSpPr>
          <p:cNvPr id="11" name="Text Placeholder 10"/>
          <p:cNvSpPr txBox="1">
            <a:spLocks noGrp="1"/>
          </p:cNvSpPr>
          <p:nvPr>
            <p:ph type="body" sz="half" idx="2"/>
          </p:nvPr>
        </p:nvSpPr>
        <p:spPr bwMode="auto">
          <a:xfrm>
            <a:off x="5334000" y="1671044"/>
            <a:ext cx="2895600" cy="4130353"/>
          </a:xfrm>
          <a:prstGeom prst="rect">
            <a:avLst/>
          </a:prstGeom>
          <a:noFill/>
          <a:ln w="9525">
            <a:noFill/>
            <a:miter lim="800000"/>
            <a:headEnd/>
            <a:tailEnd/>
          </a:ln>
        </p:spPr>
        <p:txBody>
          <a:bodyPr vert="horz" wrap="square" lIns="91430" tIns="45716" rIns="91430" bIns="45716" numCol="1" rtlCol="0" anchor="ctr" anchorCtr="0" compatLnSpc="1">
            <a:prstTxWarp prst="textNoShape">
              <a:avLst/>
            </a:prstTxWarp>
            <a:spAutoFit/>
          </a:bodyPr>
          <a:lstStyle/>
          <a:p>
            <a:pPr fontAlgn="base">
              <a:spcBef>
                <a:spcPct val="20000"/>
              </a:spcBef>
              <a:spcAft>
                <a:spcPct val="0"/>
              </a:spcAft>
              <a:buClr>
                <a:srgbClr val="D16349"/>
              </a:buClr>
              <a:buSzPct val="85000"/>
            </a:pPr>
            <a:r>
              <a:rPr lang="en-US" sz="1600" dirty="0" smtClean="0">
                <a:solidFill>
                  <a:schemeClr val="accent2"/>
                </a:solidFill>
              </a:rPr>
              <a:t>ALL adults model the behavior they wish to see in students</a:t>
            </a:r>
          </a:p>
          <a:p>
            <a:pPr fontAlgn="base">
              <a:spcBef>
                <a:spcPct val="20000"/>
              </a:spcBef>
              <a:spcAft>
                <a:spcPct val="0"/>
              </a:spcAft>
              <a:buClr>
                <a:srgbClr val="D16349"/>
              </a:buClr>
              <a:buSzPct val="85000"/>
            </a:pPr>
            <a:endParaRPr lang="en-US" sz="1600" dirty="0" smtClean="0">
              <a:solidFill>
                <a:schemeClr val="accent2"/>
              </a:solidFill>
            </a:endParaRPr>
          </a:p>
          <a:p>
            <a:pPr fontAlgn="base">
              <a:spcBef>
                <a:spcPct val="20000"/>
              </a:spcBef>
              <a:spcAft>
                <a:spcPct val="0"/>
              </a:spcAft>
              <a:buClr>
                <a:srgbClr val="D16349"/>
              </a:buClr>
              <a:buSzPct val="85000"/>
            </a:pPr>
            <a:endParaRPr lang="en-US" sz="1600" dirty="0">
              <a:solidFill>
                <a:schemeClr val="accent2"/>
              </a:solidFill>
            </a:endParaRPr>
          </a:p>
          <a:p>
            <a:pPr marL="18288" fontAlgn="base">
              <a:spcBef>
                <a:spcPct val="20000"/>
              </a:spcBef>
              <a:spcAft>
                <a:spcPct val="0"/>
              </a:spcAft>
              <a:buClr>
                <a:srgbClr val="D16349"/>
              </a:buClr>
              <a:buSzPct val="85000"/>
            </a:pPr>
            <a:r>
              <a:rPr lang="en-US" sz="1600" dirty="0" smtClean="0">
                <a:solidFill>
                  <a:schemeClr val="accent2"/>
                </a:solidFill>
              </a:rPr>
              <a:t>Mutual </a:t>
            </a:r>
            <a:r>
              <a:rPr lang="en-US" sz="1600" dirty="0">
                <a:solidFill>
                  <a:schemeClr val="accent2"/>
                </a:solidFill>
              </a:rPr>
              <a:t>respect should guide </a:t>
            </a:r>
            <a:r>
              <a:rPr lang="en-US" sz="1600" dirty="0" smtClean="0">
                <a:solidFill>
                  <a:schemeClr val="accent2"/>
                </a:solidFill>
              </a:rPr>
              <a:t>this relationship </a:t>
            </a:r>
          </a:p>
          <a:p>
            <a:pPr marL="18288" fontAlgn="base">
              <a:spcBef>
                <a:spcPct val="20000"/>
              </a:spcBef>
              <a:spcAft>
                <a:spcPct val="0"/>
              </a:spcAft>
              <a:buClr>
                <a:srgbClr val="D16349"/>
              </a:buClr>
              <a:buSzPct val="85000"/>
            </a:pPr>
            <a:r>
              <a:rPr lang="en-US" sz="1600" dirty="0" smtClean="0">
                <a:solidFill>
                  <a:schemeClr val="accent2"/>
                </a:solidFill>
              </a:rPr>
              <a:t>Student missteps as teachable moments </a:t>
            </a:r>
          </a:p>
          <a:p>
            <a:pPr marL="304038" indent="-285750" fontAlgn="base">
              <a:spcBef>
                <a:spcPct val="20000"/>
              </a:spcBef>
              <a:spcAft>
                <a:spcPct val="0"/>
              </a:spcAft>
              <a:buClr>
                <a:srgbClr val="D16349"/>
              </a:buClr>
              <a:buSzPct val="85000"/>
              <a:buFont typeface="Arial" panose="020B0604020202020204" pitchFamily="34" charset="0"/>
              <a:buChar char="•"/>
            </a:pPr>
            <a:endParaRPr lang="en-US" sz="1600" dirty="0">
              <a:solidFill>
                <a:schemeClr val="accent2"/>
              </a:solidFill>
            </a:endParaRPr>
          </a:p>
          <a:p>
            <a:pPr fontAlgn="base">
              <a:spcBef>
                <a:spcPct val="20000"/>
              </a:spcBef>
              <a:spcAft>
                <a:spcPct val="0"/>
              </a:spcAft>
              <a:buClr>
                <a:srgbClr val="D16349"/>
              </a:buClr>
              <a:buSzPct val="85000"/>
            </a:pPr>
            <a:endParaRPr lang="en-US" sz="1600" dirty="0">
              <a:solidFill>
                <a:schemeClr val="accent2"/>
              </a:solidFill>
            </a:endParaRPr>
          </a:p>
          <a:p>
            <a:pPr fontAlgn="base">
              <a:spcBef>
                <a:spcPct val="20000"/>
              </a:spcBef>
              <a:spcAft>
                <a:spcPct val="0"/>
              </a:spcAft>
              <a:buClr>
                <a:srgbClr val="D16349"/>
              </a:buClr>
              <a:buSzPct val="85000"/>
            </a:pPr>
            <a:r>
              <a:rPr lang="en-US" sz="1600" dirty="0" smtClean="0">
                <a:solidFill>
                  <a:schemeClr val="accent2"/>
                </a:solidFill>
              </a:rPr>
              <a:t>Same expectations for Student to Student interactions – Helps prevent bullying</a:t>
            </a:r>
            <a:endParaRPr lang="en-US" sz="1600" dirty="0">
              <a:solidFill>
                <a:schemeClr val="accent2"/>
              </a:solidFill>
            </a:endParaRPr>
          </a:p>
        </p:txBody>
      </p:sp>
      <p:pic>
        <p:nvPicPr>
          <p:cNvPr id="5" name="Content Placeholder 5" descr="IMGP0067.JPG"/>
          <p:cNvPicPr>
            <a:picLocks noChangeAspect="1"/>
          </p:cNvPicPr>
          <p:nvPr/>
        </p:nvPicPr>
        <p:blipFill>
          <a:blip r:embed="rId3" cstate="print"/>
          <a:srcRect/>
          <a:stretch>
            <a:fillRect/>
          </a:stretch>
        </p:blipFill>
        <p:spPr bwMode="auto">
          <a:xfrm>
            <a:off x="1066800" y="1333748"/>
            <a:ext cx="2514600" cy="1633193"/>
          </a:xfrm>
          <a:prstGeom prst="rect">
            <a:avLst/>
          </a:prstGeom>
          <a:noFill/>
          <a:ln w="9525">
            <a:noFill/>
            <a:miter lim="800000"/>
            <a:headEnd/>
            <a:tailEnd/>
          </a:ln>
        </p:spPr>
      </p:pic>
      <p:pic>
        <p:nvPicPr>
          <p:cNvPr id="7" name="Content Placeholder 5" descr="100_0329.JPG"/>
          <p:cNvPicPr>
            <a:picLocks noChangeAspect="1"/>
          </p:cNvPicPr>
          <p:nvPr/>
        </p:nvPicPr>
        <p:blipFill>
          <a:blip r:embed="rId4" cstate="print"/>
          <a:srcRect t="14392" b="14392"/>
          <a:stretch>
            <a:fillRect/>
          </a:stretch>
        </p:blipFill>
        <p:spPr bwMode="auto">
          <a:xfrm>
            <a:off x="1066800" y="4737128"/>
            <a:ext cx="2514600" cy="1475884"/>
          </a:xfrm>
          <a:prstGeom prst="rect">
            <a:avLst/>
          </a:prstGeom>
          <a:noFill/>
          <a:ln w="9525">
            <a:noFill/>
            <a:miter lim="800000"/>
            <a:headEnd/>
            <a:tailEnd/>
          </a:ln>
        </p:spPr>
      </p:pic>
      <p:sp>
        <p:nvSpPr>
          <p:cNvPr id="8" name="TextBox 7"/>
          <p:cNvSpPr txBox="1"/>
          <p:nvPr/>
        </p:nvSpPr>
        <p:spPr bwMode="auto">
          <a:xfrm>
            <a:off x="3733800" y="1794154"/>
            <a:ext cx="1524000" cy="738656"/>
          </a:xfrm>
          <a:prstGeom prst="rect">
            <a:avLst/>
          </a:prstGeom>
          <a:solidFill>
            <a:schemeClr val="bg1"/>
          </a:solidFill>
          <a:ln w="9525">
            <a:noFill/>
            <a:miter lim="800000"/>
            <a:headEnd/>
            <a:tailEnd/>
          </a:ln>
        </p:spPr>
        <p:txBody>
          <a:bodyPr vert="horz" wrap="square" lIns="91430" tIns="45716" rIns="91430" bIns="45716" numCol="1" rtlCol="0" anchor="ctr" anchorCtr="0" compatLnSpc="1">
            <a:prstTxWarp prst="textNoShape">
              <a:avLst/>
            </a:prstTxWarp>
            <a:spAutoFit/>
          </a:bodyPr>
          <a:lstStyle/>
          <a:p>
            <a:pPr algn="ctr" fontAlgn="base">
              <a:spcAft>
                <a:spcPct val="0"/>
              </a:spcAft>
              <a:buClr>
                <a:srgbClr val="D16349"/>
              </a:buClr>
              <a:buSzPct val="85000"/>
              <a:buFont typeface="Wingdings 2" pitchFamily="18" charset="2"/>
              <a:buNone/>
            </a:pPr>
            <a:r>
              <a:rPr lang="en-US" sz="1400" b="1" dirty="0">
                <a:solidFill>
                  <a:schemeClr val="accent2"/>
                </a:solidFill>
              </a:rPr>
              <a:t>Adult</a:t>
            </a:r>
          </a:p>
          <a:p>
            <a:pPr algn="ctr" fontAlgn="base">
              <a:spcAft>
                <a:spcPct val="0"/>
              </a:spcAft>
              <a:buClr>
                <a:srgbClr val="D16349"/>
              </a:buClr>
              <a:buSzPct val="85000"/>
              <a:buFont typeface="Wingdings 2" pitchFamily="18" charset="2"/>
              <a:buNone/>
            </a:pPr>
            <a:r>
              <a:rPr lang="en-US" sz="1400" b="1" dirty="0">
                <a:solidFill>
                  <a:schemeClr val="accent2"/>
                </a:solidFill>
              </a:rPr>
              <a:t>to</a:t>
            </a:r>
          </a:p>
          <a:p>
            <a:pPr algn="ctr" fontAlgn="base">
              <a:spcAft>
                <a:spcPct val="0"/>
              </a:spcAft>
              <a:buClr>
                <a:srgbClr val="D16349"/>
              </a:buClr>
              <a:buSzPct val="85000"/>
              <a:buFont typeface="Wingdings 2" pitchFamily="18" charset="2"/>
              <a:buNone/>
            </a:pPr>
            <a:r>
              <a:rPr lang="en-US" sz="1400" b="1" dirty="0">
                <a:solidFill>
                  <a:schemeClr val="accent2"/>
                </a:solidFill>
              </a:rPr>
              <a:t>Adult</a:t>
            </a:r>
          </a:p>
        </p:txBody>
      </p:sp>
      <p:sp>
        <p:nvSpPr>
          <p:cNvPr id="9" name="TextBox 8"/>
          <p:cNvSpPr txBox="1"/>
          <p:nvPr/>
        </p:nvSpPr>
        <p:spPr bwMode="auto">
          <a:xfrm>
            <a:off x="3810000" y="3487582"/>
            <a:ext cx="1447800" cy="738656"/>
          </a:xfrm>
          <a:prstGeom prst="rect">
            <a:avLst/>
          </a:prstGeom>
          <a:solidFill>
            <a:schemeClr val="bg1"/>
          </a:solidFill>
          <a:ln w="9525">
            <a:noFill/>
            <a:miter lim="800000"/>
            <a:headEnd/>
            <a:tailEnd/>
          </a:ln>
        </p:spPr>
        <p:txBody>
          <a:bodyPr vert="horz" wrap="square" lIns="91430" tIns="45716" rIns="91430" bIns="45716" numCol="1" rtlCol="0" anchor="ctr" anchorCtr="0" compatLnSpc="1">
            <a:prstTxWarp prst="textNoShape">
              <a:avLst/>
            </a:prstTxWarp>
            <a:spAutoFit/>
          </a:bodyPr>
          <a:lstStyle/>
          <a:p>
            <a:pPr algn="ctr" fontAlgn="base">
              <a:spcAft>
                <a:spcPct val="0"/>
              </a:spcAft>
              <a:buClr>
                <a:srgbClr val="D16349"/>
              </a:buClr>
              <a:buSzPct val="85000"/>
              <a:buFont typeface="Wingdings 2" pitchFamily="18" charset="2"/>
              <a:buNone/>
            </a:pPr>
            <a:r>
              <a:rPr lang="en-US" sz="1400" b="1" dirty="0">
                <a:solidFill>
                  <a:schemeClr val="accent2"/>
                </a:solidFill>
              </a:rPr>
              <a:t>Adult</a:t>
            </a:r>
          </a:p>
          <a:p>
            <a:pPr algn="ctr" fontAlgn="base">
              <a:spcAft>
                <a:spcPct val="0"/>
              </a:spcAft>
              <a:buClr>
                <a:srgbClr val="D16349"/>
              </a:buClr>
              <a:buSzPct val="85000"/>
              <a:buFont typeface="Wingdings 2" pitchFamily="18" charset="2"/>
              <a:buNone/>
            </a:pPr>
            <a:r>
              <a:rPr lang="en-US" sz="1400" b="1" dirty="0">
                <a:solidFill>
                  <a:schemeClr val="accent2"/>
                </a:solidFill>
              </a:rPr>
              <a:t>to</a:t>
            </a:r>
          </a:p>
          <a:p>
            <a:pPr algn="ctr" fontAlgn="base">
              <a:spcAft>
                <a:spcPct val="0"/>
              </a:spcAft>
              <a:buClr>
                <a:srgbClr val="D16349"/>
              </a:buClr>
              <a:buSzPct val="85000"/>
              <a:buFont typeface="Wingdings 2" pitchFamily="18" charset="2"/>
              <a:buNone/>
            </a:pPr>
            <a:r>
              <a:rPr lang="en-US" sz="1400" b="1" dirty="0">
                <a:solidFill>
                  <a:schemeClr val="accent2"/>
                </a:solidFill>
              </a:rPr>
              <a:t>Student</a:t>
            </a:r>
          </a:p>
        </p:txBody>
      </p:sp>
      <p:sp>
        <p:nvSpPr>
          <p:cNvPr id="10" name="TextBox 9"/>
          <p:cNvSpPr txBox="1"/>
          <p:nvPr/>
        </p:nvSpPr>
        <p:spPr bwMode="auto">
          <a:xfrm>
            <a:off x="3733800" y="5016814"/>
            <a:ext cx="1447800" cy="738656"/>
          </a:xfrm>
          <a:prstGeom prst="rect">
            <a:avLst/>
          </a:prstGeom>
          <a:solidFill>
            <a:schemeClr val="bg1"/>
          </a:solidFill>
          <a:ln w="9525">
            <a:noFill/>
            <a:miter lim="800000"/>
            <a:headEnd/>
            <a:tailEnd/>
          </a:ln>
        </p:spPr>
        <p:txBody>
          <a:bodyPr vert="horz" wrap="square" lIns="91430" tIns="45716" rIns="91430" bIns="45716" numCol="1" rtlCol="0" anchor="ctr" anchorCtr="0" compatLnSpc="1">
            <a:prstTxWarp prst="textNoShape">
              <a:avLst/>
            </a:prstTxWarp>
            <a:spAutoFit/>
          </a:bodyPr>
          <a:lstStyle/>
          <a:p>
            <a:pPr algn="ctr" fontAlgn="base">
              <a:spcAft>
                <a:spcPct val="0"/>
              </a:spcAft>
              <a:buClr>
                <a:srgbClr val="D16349"/>
              </a:buClr>
              <a:buSzPct val="85000"/>
              <a:buFont typeface="Wingdings 2" pitchFamily="18" charset="2"/>
              <a:buNone/>
            </a:pPr>
            <a:r>
              <a:rPr lang="en-US" sz="1400" b="1" dirty="0">
                <a:solidFill>
                  <a:schemeClr val="accent2"/>
                </a:solidFill>
              </a:rPr>
              <a:t>Student</a:t>
            </a:r>
          </a:p>
          <a:p>
            <a:pPr algn="ctr" fontAlgn="base">
              <a:spcAft>
                <a:spcPct val="0"/>
              </a:spcAft>
              <a:buClr>
                <a:srgbClr val="D16349"/>
              </a:buClr>
              <a:buSzPct val="85000"/>
              <a:buFont typeface="Wingdings 2" pitchFamily="18" charset="2"/>
              <a:buNone/>
            </a:pPr>
            <a:r>
              <a:rPr lang="en-US" sz="1400" b="1" dirty="0">
                <a:solidFill>
                  <a:schemeClr val="accent2"/>
                </a:solidFill>
              </a:rPr>
              <a:t>to</a:t>
            </a:r>
          </a:p>
          <a:p>
            <a:pPr algn="ctr" fontAlgn="base">
              <a:spcAft>
                <a:spcPct val="0"/>
              </a:spcAft>
              <a:buClr>
                <a:srgbClr val="D16349"/>
              </a:buClr>
              <a:buSzPct val="85000"/>
              <a:buFont typeface="Wingdings 2" pitchFamily="18" charset="2"/>
              <a:buNone/>
            </a:pPr>
            <a:r>
              <a:rPr lang="en-US" sz="1400" b="1" dirty="0">
                <a:solidFill>
                  <a:schemeClr val="accent2"/>
                </a:solidFill>
              </a:rPr>
              <a:t>Student</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808663"/>
            <a:ext cx="110966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lgn="ctr"/>
            <a:fld id="{B824F47E-0585-408E-84DE-9A6C07AE1F54}" type="slidenum">
              <a:rPr lang="en-US" smtClean="0"/>
              <a:pPr algn="ctr"/>
              <a:t>8</a:t>
            </a:fld>
            <a:endParaRPr lang="en-US" dirty="0"/>
          </a:p>
        </p:txBody>
      </p:sp>
    </p:spTree>
    <p:extLst>
      <p:ext uri="{BB962C8B-B14F-4D97-AF65-F5344CB8AC3E}">
        <p14:creationId xmlns:p14="http://schemas.microsoft.com/office/powerpoint/2010/main" val="415368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579438"/>
            <a:ext cx="8126889" cy="792162"/>
          </a:xfrm>
        </p:spPr>
        <p:txBody>
          <a:bodyPr>
            <a:normAutofit/>
          </a:bodyPr>
          <a:lstStyle/>
          <a:p>
            <a:pPr algn="ctr"/>
            <a:r>
              <a:rPr lang="en-US" sz="2800" b="0" dirty="0" smtClean="0">
                <a:solidFill>
                  <a:schemeClr val="accent2"/>
                </a:solidFill>
              </a:rPr>
              <a:t>Engaging Classrooms</a:t>
            </a:r>
            <a:endParaRPr lang="en-US" sz="2800" b="0" dirty="0">
              <a:solidFill>
                <a:schemeClr val="accent2"/>
              </a:solidFill>
            </a:endParaRPr>
          </a:p>
        </p:txBody>
      </p:sp>
      <p:sp>
        <p:nvSpPr>
          <p:cNvPr id="7" name="Content Placeholder 6"/>
          <p:cNvSpPr>
            <a:spLocks noGrp="1"/>
          </p:cNvSpPr>
          <p:nvPr>
            <p:ph sz="half" idx="2"/>
          </p:nvPr>
        </p:nvSpPr>
        <p:spPr>
          <a:xfrm>
            <a:off x="440288" y="990600"/>
            <a:ext cx="3962400" cy="4360863"/>
          </a:xfrm>
        </p:spPr>
        <p:txBody>
          <a:bodyPr>
            <a:normAutofit/>
          </a:bodyPr>
          <a:lstStyle/>
          <a:p>
            <a:pPr fontAlgn="base">
              <a:spcBef>
                <a:spcPts val="0"/>
              </a:spcBef>
              <a:spcAft>
                <a:spcPts val="1200"/>
              </a:spcAft>
            </a:pPr>
            <a:endParaRPr lang="en-US" dirty="0" smtClean="0">
              <a:solidFill>
                <a:prstClr val="black"/>
              </a:solidFill>
              <a:latin typeface="Arial" panose="020B0604020202020204" pitchFamily="34" charset="0"/>
            </a:endParaRPr>
          </a:p>
          <a:p>
            <a:pPr marL="68580" indent="0" fontAlgn="base">
              <a:spcBef>
                <a:spcPts val="0"/>
              </a:spcBef>
              <a:spcAft>
                <a:spcPts val="1200"/>
              </a:spcAft>
              <a:buNone/>
            </a:pPr>
            <a:endParaRPr lang="en-US" dirty="0" smtClean="0">
              <a:solidFill>
                <a:prstClr val="black"/>
              </a:solidFill>
              <a:latin typeface="Arial" panose="020B0604020202020204" pitchFamily="34" charset="0"/>
            </a:endParaRPr>
          </a:p>
          <a:p>
            <a:pPr fontAlgn="base">
              <a:spcBef>
                <a:spcPts val="0"/>
              </a:spcBef>
              <a:spcAft>
                <a:spcPts val="1200"/>
              </a:spcAft>
            </a:pPr>
            <a:r>
              <a:rPr lang="en-US" sz="2200" dirty="0" smtClean="0">
                <a:solidFill>
                  <a:schemeClr val="accent2"/>
                </a:solidFill>
                <a:cs typeface="Arial" panose="020B0604020202020204" pitchFamily="34" charset="0"/>
              </a:rPr>
              <a:t>Feature </a:t>
            </a:r>
            <a:r>
              <a:rPr lang="en-US" sz="2500" b="1" i="1" dirty="0" smtClean="0">
                <a:solidFill>
                  <a:schemeClr val="accent2"/>
                </a:solidFill>
                <a:latin typeface="Times New Roman" panose="02020603050405020304" pitchFamily="18" charset="0"/>
                <a:cs typeface="Times New Roman" panose="02020603050405020304" pitchFamily="18" charset="0"/>
              </a:rPr>
              <a:t>student voice</a:t>
            </a:r>
          </a:p>
          <a:p>
            <a:pPr fontAlgn="base">
              <a:spcBef>
                <a:spcPts val="0"/>
              </a:spcBef>
              <a:spcAft>
                <a:spcPts val="1200"/>
              </a:spcAft>
            </a:pPr>
            <a:r>
              <a:rPr lang="en-US" b="1" i="1" dirty="0" smtClean="0">
                <a:solidFill>
                  <a:schemeClr val="accent2"/>
                </a:solidFill>
                <a:latin typeface="Times New Roman" panose="02020603050405020304" pitchFamily="18" charset="0"/>
                <a:cs typeface="Times New Roman" panose="02020603050405020304" pitchFamily="18" charset="0"/>
              </a:rPr>
              <a:t>Relevant</a:t>
            </a:r>
            <a:r>
              <a:rPr lang="en-US" sz="2200" dirty="0" smtClean="0">
                <a:solidFill>
                  <a:schemeClr val="accent2"/>
                </a:solidFill>
                <a:cs typeface="Arial" panose="020B0604020202020204" pitchFamily="34" charset="0"/>
              </a:rPr>
              <a:t> lessons and materials</a:t>
            </a:r>
          </a:p>
          <a:p>
            <a:pPr fontAlgn="base">
              <a:spcBef>
                <a:spcPts val="0"/>
              </a:spcBef>
              <a:spcAft>
                <a:spcPts val="1200"/>
              </a:spcAft>
            </a:pPr>
            <a:r>
              <a:rPr lang="en-US" sz="2200" dirty="0" smtClean="0">
                <a:solidFill>
                  <a:schemeClr val="accent2"/>
                </a:solidFill>
                <a:cs typeface="Arial" panose="020B0604020202020204" pitchFamily="34" charset="0"/>
              </a:rPr>
              <a:t>Reduction in student misbehaviors</a:t>
            </a:r>
          </a:p>
          <a:p>
            <a:pPr marL="68580" indent="0" fontAlgn="base">
              <a:spcBef>
                <a:spcPct val="0"/>
              </a:spcBef>
              <a:spcAft>
                <a:spcPct val="0"/>
              </a:spcAft>
              <a:buNone/>
            </a:pPr>
            <a:endParaRPr lang="en-US" dirty="0">
              <a:solidFill>
                <a:prstClr val="black"/>
              </a:solidFill>
              <a:latin typeface="Arial" panose="020B0604020202020204" pitchFamily="34" charset="0"/>
            </a:endParaRPr>
          </a:p>
          <a:p>
            <a:pPr fontAlgn="base">
              <a:spcBef>
                <a:spcPct val="0"/>
              </a:spcBef>
              <a:spcAft>
                <a:spcPct val="0"/>
              </a:spcAft>
            </a:pPr>
            <a:endParaRPr lang="en-US" dirty="0">
              <a:solidFill>
                <a:prstClr val="black"/>
              </a:solidFill>
              <a:latin typeface="Arial" panose="020B0604020202020204" pitchFamily="34" charset="0"/>
            </a:endParaRPr>
          </a:p>
          <a:p>
            <a:pPr fontAlgn="base">
              <a:spcBef>
                <a:spcPct val="0"/>
              </a:spcBef>
              <a:spcAft>
                <a:spcPct val="0"/>
              </a:spcAft>
            </a:pPr>
            <a:endParaRPr lang="en-US" dirty="0">
              <a:solidFill>
                <a:prstClr val="black"/>
              </a:solidFill>
              <a:latin typeface="Arial" panose="020B0604020202020204" pitchFamily="34" charset="0"/>
            </a:endParaRPr>
          </a:p>
          <a:p>
            <a:pPr fontAlgn="base">
              <a:spcBef>
                <a:spcPct val="0"/>
              </a:spcBef>
              <a:spcAft>
                <a:spcPct val="0"/>
              </a:spcAft>
            </a:pPr>
            <a:endParaRPr lang="en-US" dirty="0">
              <a:solidFill>
                <a:prstClr val="black"/>
              </a:solidFill>
              <a:latin typeface="Arial" panose="020B0604020202020204" pitchFamily="34" charset="0"/>
            </a:endParaRPr>
          </a:p>
          <a:p>
            <a:pPr marL="0" indent="0">
              <a:buNone/>
            </a:pPr>
            <a:endParaRPr lang="en-US" dirty="0">
              <a:latin typeface="Arial" panose="020B0604020202020204" pitchFamily="34" charset="0"/>
            </a:endParaRPr>
          </a:p>
        </p:txBody>
      </p:sp>
      <p:sp>
        <p:nvSpPr>
          <p:cNvPr id="9" name="Content Placeholder 8"/>
          <p:cNvSpPr>
            <a:spLocks noGrp="1"/>
          </p:cNvSpPr>
          <p:nvPr>
            <p:ph sz="quarter" idx="4"/>
          </p:nvPr>
        </p:nvSpPr>
        <p:spPr>
          <a:xfrm>
            <a:off x="4652169" y="1447800"/>
            <a:ext cx="3931920" cy="4114800"/>
          </a:xfrm>
        </p:spPr>
        <p:txBody>
          <a:bodyPr/>
          <a:lstStyle/>
          <a:p>
            <a:endParaRPr lang="en-US"/>
          </a:p>
        </p:txBody>
      </p:sp>
      <p:sp>
        <p:nvSpPr>
          <p:cNvPr id="5" name="Slide Number Placeholder 4"/>
          <p:cNvSpPr>
            <a:spLocks noGrp="1"/>
          </p:cNvSpPr>
          <p:nvPr>
            <p:ph type="sldNum" sz="quarter" idx="12"/>
          </p:nvPr>
        </p:nvSpPr>
        <p:spPr/>
        <p:txBody>
          <a:bodyPr/>
          <a:lstStyle/>
          <a:p>
            <a:pPr algn="ctr">
              <a:defRPr/>
            </a:pPr>
            <a:r>
              <a:rPr lang="en-US" dirty="0" smtClean="0"/>
              <a:t>9</a:t>
            </a:r>
            <a:endParaRPr lang="en-US" dirty="0"/>
          </a:p>
        </p:txBody>
      </p:sp>
      <p:pic>
        <p:nvPicPr>
          <p:cNvPr id="10" name="Picture 6" descr="F:\DCIM\104_1013\IMGP0050.JPG"/>
          <p:cNvPicPr preferRelativeResize="0">
            <a:picLocks noGrp="1" noChangeAspect="1" noChangeArrowheads="1"/>
          </p:cNvPicPr>
          <p:nvPr/>
        </p:nvPicPr>
        <p:blipFill>
          <a:blip r:embed="rId2" cstate="print"/>
          <a:srcRect/>
          <a:stretch>
            <a:fillRect/>
          </a:stretch>
        </p:blipFill>
        <p:spPr bwMode="auto">
          <a:xfrm>
            <a:off x="4191000" y="1523999"/>
            <a:ext cx="4800600" cy="4130547"/>
          </a:xfrm>
          <a:prstGeom prst="rect">
            <a:avLst/>
          </a:prstGeom>
          <a:noFill/>
          <a:ln w="9525">
            <a:noFill/>
            <a:miter lim="800000"/>
            <a:headEnd/>
            <a:tailEnd/>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8663"/>
            <a:ext cx="110966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891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2841</TotalTime>
  <Words>1218</Words>
  <Application>Microsoft Office PowerPoint</Application>
  <PresentationFormat>On-screen Show (4:3)</PresentationFormat>
  <Paragraphs>225</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Austin</vt:lpstr>
      <vt:lpstr>  Urban Child Symposium  Educating Children Living in Poverty: Identifying Obstacles - Planning for Success April 7, 2016  Karen Webber, Director  Education and Youth Development  </vt:lpstr>
      <vt:lpstr>PowerPoint Presentation</vt:lpstr>
      <vt:lpstr>Urban Poverty: Exposure and Effects</vt:lpstr>
      <vt:lpstr>Racial Threat</vt:lpstr>
      <vt:lpstr>      School Discipline Reform</vt:lpstr>
      <vt:lpstr>PowerPoint Presentation</vt:lpstr>
      <vt:lpstr>Leadership</vt:lpstr>
      <vt:lpstr>Positive Relationships</vt:lpstr>
      <vt:lpstr>PowerPoint Presentation</vt:lpstr>
      <vt:lpstr>PowerPoint Presentation</vt:lpstr>
      <vt:lpstr>PowerPoint Presentation</vt:lpstr>
      <vt:lpstr>Baltimore City Historical Suspension Data  Source: Maryland State Department of Education Data Files</vt:lpstr>
      <vt:lpstr>   Shifting Mindsets to Create Positive  School Climates </vt:lpstr>
      <vt:lpstr>  Restorative Solutions: Restorative Practices </vt:lpstr>
      <vt:lpstr>PowerPoint Presentation</vt:lpstr>
      <vt:lpstr>PowerPoint Presentation</vt:lpstr>
      <vt:lpstr>         Leveled Supports for Student Behaviors</vt:lpstr>
      <vt:lpstr>PowerPoint Presentation</vt:lpstr>
      <vt:lpstr>Restorative Practices </vt:lpstr>
      <vt:lpstr>Mindfulness</vt:lpstr>
      <vt:lpstr>PowerPoint Presentation</vt:lpstr>
      <vt:lpstr>PowerPoint Presentation</vt:lpstr>
      <vt:lpstr>PowerPoint Presentation</vt:lpstr>
      <vt:lpstr>References</vt:lpstr>
    </vt:vector>
  </TitlesOfParts>
  <Company>OSF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Baltimore School Police Reform Campaign</dc:title>
  <dc:creator>Karen Webber</dc:creator>
  <cp:lastModifiedBy>Karen Webber</cp:lastModifiedBy>
  <cp:revision>114</cp:revision>
  <dcterms:created xsi:type="dcterms:W3CDTF">2016-02-24T16:02:31Z</dcterms:created>
  <dcterms:modified xsi:type="dcterms:W3CDTF">2016-04-05T20:36:23Z</dcterms:modified>
</cp:coreProperties>
</file>